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Override7.xml" ContentType="application/vnd.openxmlformats-officedocument.themeOverrid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Override8.xml" ContentType="application/vnd.openxmlformats-officedocument.themeOverrid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heme/themeOverride9.xml" ContentType="application/vnd.openxmlformats-officedocument.themeOverrid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heme/themeOverride10.xml" ContentType="application/vnd.openxmlformats-officedocument.themeOverrid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743" r:id="rId4"/>
    <p:sldMasterId id="2147483759" r:id="rId5"/>
    <p:sldMasterId id="2147483771" r:id="rId6"/>
    <p:sldMasterId id="2147483782" r:id="rId7"/>
    <p:sldMasterId id="2147483793" r:id="rId8"/>
    <p:sldMasterId id="2147483804" r:id="rId9"/>
    <p:sldMasterId id="2147483819" r:id="rId10"/>
    <p:sldMasterId id="2147483830" r:id="rId11"/>
    <p:sldMasterId id="2147483841" r:id="rId12"/>
    <p:sldMasterId id="2147483852" r:id="rId13"/>
  </p:sldMasterIdLst>
  <p:notesMasterIdLst>
    <p:notesMasterId r:id="rId41"/>
  </p:notesMasterIdLst>
  <p:handoutMasterIdLst>
    <p:handoutMasterId r:id="rId42"/>
  </p:handoutMasterIdLst>
  <p:sldIdLst>
    <p:sldId id="2040" r:id="rId14"/>
    <p:sldId id="2047" r:id="rId15"/>
    <p:sldId id="2032" r:id="rId16"/>
    <p:sldId id="2058" r:id="rId17"/>
    <p:sldId id="2078" r:id="rId18"/>
    <p:sldId id="2064" r:id="rId19"/>
    <p:sldId id="2073" r:id="rId20"/>
    <p:sldId id="2067" r:id="rId21"/>
    <p:sldId id="2060" r:id="rId22"/>
    <p:sldId id="2065" r:id="rId23"/>
    <p:sldId id="2074" r:id="rId24"/>
    <p:sldId id="2079" r:id="rId25"/>
    <p:sldId id="2062" r:id="rId26"/>
    <p:sldId id="2052" r:id="rId27"/>
    <p:sldId id="2061" r:id="rId28"/>
    <p:sldId id="2059" r:id="rId29"/>
    <p:sldId id="2037" r:id="rId30"/>
    <p:sldId id="2071" r:id="rId31"/>
    <p:sldId id="2066" r:id="rId32"/>
    <p:sldId id="2056" r:id="rId33"/>
    <p:sldId id="2057" r:id="rId34"/>
    <p:sldId id="2035" r:id="rId35"/>
    <p:sldId id="2072" r:id="rId36"/>
    <p:sldId id="2070" r:id="rId37"/>
    <p:sldId id="2075" r:id="rId38"/>
    <p:sldId id="2076" r:id="rId39"/>
    <p:sldId id="2006" r:id="rId40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1600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1600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1600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1600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2E3D2B-75AF-39C6-954B-F122A502A533}" name="Catherine Birken" initials="CB" userId="S::catherine.birken@sickkids.ca::abfeaf2d-5db8-4688-b80f-bfb3ae6a56b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-Lee Dennis" initials="CD" lastIdx="1" clrIdx="0">
    <p:extLst>
      <p:ext uri="{19B8F6BF-5375-455C-9EA6-DF929625EA0E}">
        <p15:presenceInfo xmlns:p15="http://schemas.microsoft.com/office/powerpoint/2012/main" userId="S-1-12-1-1525428410-1303646898-3447578802-510889036" providerId="AD"/>
      </p:ext>
    </p:extLst>
  </p:cmAuthor>
  <p:cmAuthor id="2" name="Catherine Birken" initials="CB" lastIdx="9" clrIdx="1">
    <p:extLst>
      <p:ext uri="{19B8F6BF-5375-455C-9EA6-DF929625EA0E}">
        <p15:presenceInfo xmlns:p15="http://schemas.microsoft.com/office/powerpoint/2012/main" userId="S::catherine.birken@sickkids.ca::abfeaf2d-5db8-4688-b80f-bfb3ae6a56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76"/>
    <a:srgbClr val="6694C2"/>
    <a:srgbClr val="00547A"/>
    <a:srgbClr val="006592"/>
    <a:srgbClr val="F7FDFF"/>
    <a:srgbClr val="75AEDD"/>
    <a:srgbClr val="0071A4"/>
    <a:srgbClr val="ACC5DE"/>
    <a:srgbClr val="002E42"/>
    <a:srgbClr val="008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422BB-CC3D-4FBE-A0BC-D8D42F011D05}" v="9" dt="2023-04-18T11:08:46.344"/>
  </p1510:revLst>
</p1510:revInfo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195" autoAdjust="0"/>
    <p:restoredTop sz="94663" autoAdjust="0"/>
  </p:normalViewPr>
  <p:slideViewPr>
    <p:cSldViewPr>
      <p:cViewPr>
        <p:scale>
          <a:sx n="71" d="100"/>
          <a:sy n="71" d="100"/>
        </p:scale>
        <p:origin x="1440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124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9D815-2E09-4A3B-A163-4A3585AB3AF0}" type="doc">
      <dgm:prSet loTypeId="urn:microsoft.com/office/officeart/2005/8/layout/hProcess4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CA"/>
        </a:p>
      </dgm:t>
    </dgm:pt>
    <dgm:pt modelId="{0BD91845-AE7E-4950-8353-4BEE11DB5607}">
      <dgm:prSet phldrT="[Text]"/>
      <dgm:spPr>
        <a:solidFill>
          <a:srgbClr val="00547A"/>
        </a:solidFill>
      </dgm:spPr>
      <dgm:t>
        <a:bodyPr/>
        <a:lstStyle/>
        <a:p>
          <a:r>
            <a:rPr lang="en-CA" dirty="0"/>
            <a:t>January 2021</a:t>
          </a:r>
        </a:p>
      </dgm:t>
    </dgm:pt>
    <dgm:pt modelId="{3E5C3D78-D265-4E3E-A1ED-73CF8359F462}" type="parTrans" cxnId="{2CCAE6D0-0C0C-42A1-B348-4F573A42F25C}">
      <dgm:prSet/>
      <dgm:spPr/>
      <dgm:t>
        <a:bodyPr/>
        <a:lstStyle/>
        <a:p>
          <a:endParaRPr lang="en-CA"/>
        </a:p>
      </dgm:t>
    </dgm:pt>
    <dgm:pt modelId="{70508A71-CA0E-4209-9413-3AD361A00DD9}" type="sibTrans" cxnId="{2CCAE6D0-0C0C-42A1-B348-4F573A42F25C}">
      <dgm:prSet/>
      <dgm:spPr/>
      <dgm:t>
        <a:bodyPr/>
        <a:lstStyle/>
        <a:p>
          <a:endParaRPr lang="en-CA"/>
        </a:p>
      </dgm:t>
    </dgm:pt>
    <dgm:pt modelId="{02586120-F2E4-4FD6-B2E7-EBC7A8E13F90}">
      <dgm:prSet phldrT="[Text]" custT="1"/>
      <dgm:spPr/>
      <dgm:t>
        <a:bodyPr/>
        <a:lstStyle/>
        <a:p>
          <a:r>
            <a:rPr lang="en-CA" sz="2000" dirty="0"/>
            <a:t>REB only allowed recruitment by </a:t>
          </a:r>
          <a:r>
            <a:rPr lang="en-CA" sz="2000" dirty="0">
              <a:solidFill>
                <a:srgbClr val="C00000"/>
              </a:solidFill>
            </a:rPr>
            <a:t>social media</a:t>
          </a:r>
        </a:p>
      </dgm:t>
    </dgm:pt>
    <dgm:pt modelId="{FA068CC0-48E6-4CE5-8639-30470A030D99}" type="parTrans" cxnId="{38FC9078-2C18-4231-BE7E-022ACAB7B4CE}">
      <dgm:prSet/>
      <dgm:spPr/>
      <dgm:t>
        <a:bodyPr/>
        <a:lstStyle/>
        <a:p>
          <a:endParaRPr lang="en-CA"/>
        </a:p>
      </dgm:t>
    </dgm:pt>
    <dgm:pt modelId="{E5897A6C-29EB-42E2-91D2-217179BA1F6A}" type="sibTrans" cxnId="{38FC9078-2C18-4231-BE7E-022ACAB7B4CE}">
      <dgm:prSet/>
      <dgm:spPr/>
      <dgm:t>
        <a:bodyPr/>
        <a:lstStyle/>
        <a:p>
          <a:endParaRPr lang="en-CA"/>
        </a:p>
      </dgm:t>
    </dgm:pt>
    <dgm:pt modelId="{3312EF57-FD07-43C3-B267-CF379E7EB384}">
      <dgm:prSet phldrT="[Text]"/>
      <dgm:spPr>
        <a:solidFill>
          <a:srgbClr val="0071A4"/>
        </a:solidFill>
      </dgm:spPr>
      <dgm:t>
        <a:bodyPr/>
        <a:lstStyle/>
        <a:p>
          <a:r>
            <a:rPr lang="en-CA" dirty="0"/>
            <a:t>March 2022</a:t>
          </a:r>
        </a:p>
      </dgm:t>
    </dgm:pt>
    <dgm:pt modelId="{4BED7DE3-6318-4B70-9A25-455623F89104}" type="parTrans" cxnId="{554B035A-7C7D-461A-B1A9-4ABBF07C0450}">
      <dgm:prSet/>
      <dgm:spPr/>
      <dgm:t>
        <a:bodyPr/>
        <a:lstStyle/>
        <a:p>
          <a:endParaRPr lang="en-CA"/>
        </a:p>
      </dgm:t>
    </dgm:pt>
    <dgm:pt modelId="{102A3978-90A5-447C-BA98-1B82C6217B7E}" type="sibTrans" cxnId="{554B035A-7C7D-461A-B1A9-4ABBF07C0450}">
      <dgm:prSet/>
      <dgm:spPr/>
      <dgm:t>
        <a:bodyPr/>
        <a:lstStyle/>
        <a:p>
          <a:endParaRPr lang="en-CA"/>
        </a:p>
      </dgm:t>
    </dgm:pt>
    <dgm:pt modelId="{FCAF65C2-C2D9-4809-870F-48B4F30E5A0B}">
      <dgm:prSet phldrT="[Text]" custT="1"/>
      <dgm:spPr/>
      <dgm:t>
        <a:bodyPr/>
        <a:lstStyle/>
        <a:p>
          <a:r>
            <a:rPr lang="en-CA" sz="2000" dirty="0">
              <a:solidFill>
                <a:srgbClr val="C00000"/>
              </a:solidFill>
            </a:rPr>
            <a:t>Lockdown </a:t>
          </a:r>
          <a:r>
            <a:rPr lang="en-CA" sz="2000" dirty="0"/>
            <a:t>ended in Toronto</a:t>
          </a:r>
        </a:p>
      </dgm:t>
    </dgm:pt>
    <dgm:pt modelId="{48F9F79D-C30B-41D8-9151-5D0D7655E270}" type="parTrans" cxnId="{C1297F8E-7A6C-438B-B772-20FC907BC696}">
      <dgm:prSet/>
      <dgm:spPr/>
      <dgm:t>
        <a:bodyPr/>
        <a:lstStyle/>
        <a:p>
          <a:endParaRPr lang="en-CA"/>
        </a:p>
      </dgm:t>
    </dgm:pt>
    <dgm:pt modelId="{679F1EA3-170B-479E-803F-252E7E672F71}" type="sibTrans" cxnId="{C1297F8E-7A6C-438B-B772-20FC907BC696}">
      <dgm:prSet/>
      <dgm:spPr/>
      <dgm:t>
        <a:bodyPr/>
        <a:lstStyle/>
        <a:p>
          <a:endParaRPr lang="en-CA"/>
        </a:p>
      </dgm:t>
    </dgm:pt>
    <dgm:pt modelId="{86B66546-1947-4BD3-B45D-F18E59A347BC}">
      <dgm:prSet phldrT="[Text]" custT="1"/>
      <dgm:spPr/>
      <dgm:t>
        <a:bodyPr/>
        <a:lstStyle/>
        <a:p>
          <a:r>
            <a:rPr lang="en-CA" sz="2000" dirty="0"/>
            <a:t>Decision to develop </a:t>
          </a:r>
          <a:r>
            <a:rPr lang="en-CA" sz="2000" dirty="0">
              <a:solidFill>
                <a:srgbClr val="C00000"/>
              </a:solidFill>
            </a:rPr>
            <a:t>new recruitment strategy</a:t>
          </a:r>
        </a:p>
      </dgm:t>
    </dgm:pt>
    <dgm:pt modelId="{B3273940-C2C2-4445-87D5-660F2D7E5F4E}" type="parTrans" cxnId="{B19ED6FB-8B03-4A88-83CF-49DF9CDA01D8}">
      <dgm:prSet/>
      <dgm:spPr/>
      <dgm:t>
        <a:bodyPr/>
        <a:lstStyle/>
        <a:p>
          <a:endParaRPr lang="en-CA"/>
        </a:p>
      </dgm:t>
    </dgm:pt>
    <dgm:pt modelId="{D1C77B03-2F08-46A3-9E34-990A970ECB36}" type="sibTrans" cxnId="{B19ED6FB-8B03-4A88-83CF-49DF9CDA01D8}">
      <dgm:prSet/>
      <dgm:spPr/>
      <dgm:t>
        <a:bodyPr/>
        <a:lstStyle/>
        <a:p>
          <a:endParaRPr lang="en-CA"/>
        </a:p>
      </dgm:t>
    </dgm:pt>
    <dgm:pt modelId="{B331D92F-6B5D-42B6-A2AE-146CB6B1ECF5}">
      <dgm:prSet phldrT="[Text]"/>
      <dgm:spPr>
        <a:solidFill>
          <a:srgbClr val="75AEDD"/>
        </a:solidFill>
      </dgm:spPr>
      <dgm:t>
        <a:bodyPr/>
        <a:lstStyle/>
        <a:p>
          <a:r>
            <a:rPr lang="en-CA" dirty="0"/>
            <a:t>October 2022</a:t>
          </a:r>
        </a:p>
      </dgm:t>
    </dgm:pt>
    <dgm:pt modelId="{E944E2C4-0E2F-426C-BEF1-590D4B525642}" type="parTrans" cxnId="{EAAB9638-3E10-4AE9-A356-AF87650C78ED}">
      <dgm:prSet/>
      <dgm:spPr/>
      <dgm:t>
        <a:bodyPr/>
        <a:lstStyle/>
        <a:p>
          <a:endParaRPr lang="en-CA"/>
        </a:p>
      </dgm:t>
    </dgm:pt>
    <dgm:pt modelId="{14229632-8011-4327-8583-A54921153F00}" type="sibTrans" cxnId="{EAAB9638-3E10-4AE9-A356-AF87650C78ED}">
      <dgm:prSet/>
      <dgm:spPr/>
      <dgm:t>
        <a:bodyPr/>
        <a:lstStyle/>
        <a:p>
          <a:endParaRPr lang="en-CA"/>
        </a:p>
      </dgm:t>
    </dgm:pt>
    <dgm:pt modelId="{7DBC791E-1D84-4065-9D77-9EA59EDCD9E4}">
      <dgm:prSet phldrT="[Text]" custT="1"/>
      <dgm:spPr/>
      <dgm:t>
        <a:bodyPr/>
        <a:lstStyle/>
        <a:p>
          <a:pPr algn="ctr">
            <a:buFontTx/>
            <a:buNone/>
          </a:pPr>
          <a:r>
            <a:rPr lang="en-CA" sz="2000" b="1" dirty="0"/>
            <a:t>REB Amendments</a:t>
          </a:r>
        </a:p>
      </dgm:t>
    </dgm:pt>
    <dgm:pt modelId="{BD3488B4-BDBB-49D2-9EDD-C326796C1CC6}" type="parTrans" cxnId="{2BC5FD73-DFE8-4D62-A0C1-CF06B56389A2}">
      <dgm:prSet/>
      <dgm:spPr/>
      <dgm:t>
        <a:bodyPr/>
        <a:lstStyle/>
        <a:p>
          <a:endParaRPr lang="en-CA"/>
        </a:p>
      </dgm:t>
    </dgm:pt>
    <dgm:pt modelId="{646423AB-C088-49B9-876D-D68A43EC97B0}" type="sibTrans" cxnId="{2BC5FD73-DFE8-4D62-A0C1-CF06B56389A2}">
      <dgm:prSet/>
      <dgm:spPr/>
      <dgm:t>
        <a:bodyPr/>
        <a:lstStyle/>
        <a:p>
          <a:endParaRPr lang="en-CA"/>
        </a:p>
      </dgm:t>
    </dgm:pt>
    <dgm:pt modelId="{C3203860-6B88-4D7D-A058-581E76A39C45}">
      <dgm:prSet phldrT="[Text]" custT="1"/>
      <dgm:spPr/>
      <dgm:t>
        <a:bodyPr/>
        <a:lstStyle/>
        <a:p>
          <a:endParaRPr lang="en-CA" sz="1400" dirty="0"/>
        </a:p>
      </dgm:t>
    </dgm:pt>
    <dgm:pt modelId="{00711C8B-44DF-4A26-B8E9-6E8D8F549153}" type="parTrans" cxnId="{76DFA420-DB56-425E-AAF3-E6EDE6878552}">
      <dgm:prSet/>
      <dgm:spPr/>
      <dgm:t>
        <a:bodyPr/>
        <a:lstStyle/>
        <a:p>
          <a:endParaRPr lang="en-CA"/>
        </a:p>
      </dgm:t>
    </dgm:pt>
    <dgm:pt modelId="{DD9DBF79-4C51-46A8-9FA0-B0A29F90A0CE}" type="sibTrans" cxnId="{76DFA420-DB56-425E-AAF3-E6EDE6878552}">
      <dgm:prSet/>
      <dgm:spPr/>
      <dgm:t>
        <a:bodyPr/>
        <a:lstStyle/>
        <a:p>
          <a:endParaRPr lang="en-CA"/>
        </a:p>
      </dgm:t>
    </dgm:pt>
    <dgm:pt modelId="{5FD3377B-DE0F-4697-ADD4-1DF80718931D}">
      <dgm:prSet phldrT="[Text]" custT="1"/>
      <dgm:spPr/>
      <dgm:t>
        <a:bodyPr/>
        <a:lstStyle/>
        <a:p>
          <a:r>
            <a:rPr lang="en-CA" sz="2000" dirty="0">
              <a:solidFill>
                <a:srgbClr val="C00000"/>
              </a:solidFill>
            </a:rPr>
            <a:t>Launched trial </a:t>
          </a:r>
          <a:r>
            <a:rPr lang="en-CA" sz="2000" dirty="0"/>
            <a:t>during pandemic</a:t>
          </a:r>
        </a:p>
      </dgm:t>
    </dgm:pt>
    <dgm:pt modelId="{4D8E2C3C-1878-456E-8492-D07C85083C4F}" type="parTrans" cxnId="{BCA5D0E4-76C3-4E9E-8E6E-E96E19119E52}">
      <dgm:prSet/>
      <dgm:spPr/>
      <dgm:t>
        <a:bodyPr/>
        <a:lstStyle/>
        <a:p>
          <a:endParaRPr lang="en-CA"/>
        </a:p>
      </dgm:t>
    </dgm:pt>
    <dgm:pt modelId="{04683B29-BBF3-447A-BE9E-796264C4C576}" type="sibTrans" cxnId="{BCA5D0E4-76C3-4E9E-8E6E-E96E19119E52}">
      <dgm:prSet/>
      <dgm:spPr/>
      <dgm:t>
        <a:bodyPr/>
        <a:lstStyle/>
        <a:p>
          <a:endParaRPr lang="en-CA"/>
        </a:p>
      </dgm:t>
    </dgm:pt>
    <dgm:pt modelId="{1E4FB468-40CE-406D-8178-2C6BCD4AF4D9}">
      <dgm:prSet phldrT="[Text]" custT="1"/>
      <dgm:spPr/>
      <dgm:t>
        <a:bodyPr/>
        <a:lstStyle/>
        <a:p>
          <a:endParaRPr lang="en-CA" sz="1100" dirty="0"/>
        </a:p>
      </dgm:t>
    </dgm:pt>
    <dgm:pt modelId="{C8B08E6E-53ED-47D4-B2D4-2BAE71069A3E}" type="parTrans" cxnId="{B004DA6F-1B5F-4994-9CB5-941CBF4EBF59}">
      <dgm:prSet/>
      <dgm:spPr/>
      <dgm:t>
        <a:bodyPr/>
        <a:lstStyle/>
        <a:p>
          <a:endParaRPr lang="en-CA"/>
        </a:p>
      </dgm:t>
    </dgm:pt>
    <dgm:pt modelId="{00999F91-222E-4691-AFBB-E01044BCC4CA}" type="sibTrans" cxnId="{B004DA6F-1B5F-4994-9CB5-941CBF4EBF59}">
      <dgm:prSet/>
      <dgm:spPr/>
      <dgm:t>
        <a:bodyPr/>
        <a:lstStyle/>
        <a:p>
          <a:endParaRPr lang="en-CA"/>
        </a:p>
      </dgm:t>
    </dgm:pt>
    <dgm:pt modelId="{D15951E1-8729-4435-B4A9-0AF53E3F1BE4}">
      <dgm:prSet phldrT="[Text]" custT="1"/>
      <dgm:spPr/>
      <dgm:t>
        <a:bodyPr/>
        <a:lstStyle/>
        <a:p>
          <a:pPr algn="l">
            <a:buFont typeface="+mj-lt"/>
            <a:buAutoNum type="arabicPeriod"/>
          </a:pPr>
          <a:r>
            <a:rPr lang="en-CA" sz="2000" dirty="0"/>
            <a:t>Initiate </a:t>
          </a:r>
          <a:r>
            <a:rPr lang="en-CA" sz="2000" dirty="0">
              <a:solidFill>
                <a:srgbClr val="C00000"/>
              </a:solidFill>
            </a:rPr>
            <a:t>face-to-face </a:t>
          </a:r>
          <a:r>
            <a:rPr lang="en-CA" sz="2000" dirty="0"/>
            <a:t>recruitment </a:t>
          </a:r>
        </a:p>
      </dgm:t>
    </dgm:pt>
    <dgm:pt modelId="{9121E088-0525-4566-8B83-21F127F6CEF0}" type="sibTrans" cxnId="{86D9E2AB-9A83-49E3-A16A-976FE215B245}">
      <dgm:prSet/>
      <dgm:spPr/>
      <dgm:t>
        <a:bodyPr/>
        <a:lstStyle/>
        <a:p>
          <a:endParaRPr lang="en-CA"/>
        </a:p>
      </dgm:t>
    </dgm:pt>
    <dgm:pt modelId="{F983A912-7455-4356-BFB0-E010407BB0D1}" type="parTrans" cxnId="{86D9E2AB-9A83-49E3-A16A-976FE215B245}">
      <dgm:prSet/>
      <dgm:spPr/>
      <dgm:t>
        <a:bodyPr/>
        <a:lstStyle/>
        <a:p>
          <a:endParaRPr lang="en-CA"/>
        </a:p>
      </dgm:t>
    </dgm:pt>
    <dgm:pt modelId="{08967181-245C-4952-B1CD-7C9F09605468}">
      <dgm:prSet phldrT="[Text]" custT="1"/>
      <dgm:spPr/>
      <dgm:t>
        <a:bodyPr/>
        <a:lstStyle/>
        <a:p>
          <a:pPr algn="l">
            <a:buFont typeface="+mj-lt"/>
            <a:buAutoNum type="arabicPeriod"/>
          </a:pPr>
          <a:r>
            <a:rPr lang="en-CA" sz="2000" dirty="0"/>
            <a:t>Recruit </a:t>
          </a:r>
          <a:r>
            <a:rPr lang="en-CA" sz="2000" dirty="0">
              <a:solidFill>
                <a:srgbClr val="C00000"/>
              </a:solidFill>
            </a:rPr>
            <a:t>any</a:t>
          </a:r>
          <a:r>
            <a:rPr lang="en-CA" sz="2000" dirty="0"/>
            <a:t> pregnancy-planning woman</a:t>
          </a:r>
        </a:p>
      </dgm:t>
    </dgm:pt>
    <dgm:pt modelId="{62A7BADB-DCC1-493D-AD39-53535E55C248}" type="sibTrans" cxnId="{DB22B04A-F5AA-47D4-B6B6-394D372338CC}">
      <dgm:prSet/>
      <dgm:spPr/>
      <dgm:t>
        <a:bodyPr/>
        <a:lstStyle/>
        <a:p>
          <a:endParaRPr lang="en-CA"/>
        </a:p>
      </dgm:t>
    </dgm:pt>
    <dgm:pt modelId="{F93E0BF1-14C5-4110-B3B0-0FDF6A6C835F}" type="parTrans" cxnId="{DB22B04A-F5AA-47D4-B6B6-394D372338CC}">
      <dgm:prSet/>
      <dgm:spPr/>
      <dgm:t>
        <a:bodyPr/>
        <a:lstStyle/>
        <a:p>
          <a:endParaRPr lang="en-CA"/>
        </a:p>
      </dgm:t>
    </dgm:pt>
    <dgm:pt modelId="{21784114-651C-4D6E-8FBE-99055556E669}">
      <dgm:prSet phldrT="[Text]" custT="1"/>
      <dgm:spPr/>
      <dgm:t>
        <a:bodyPr/>
        <a:lstStyle/>
        <a:p>
          <a:pPr algn="l">
            <a:buFont typeface="+mj-lt"/>
            <a:buAutoNum type="arabicPeriod"/>
          </a:pPr>
          <a:r>
            <a:rPr lang="en-CA" sz="2000" dirty="0"/>
            <a:t>Recruit </a:t>
          </a:r>
          <a:r>
            <a:rPr lang="en-CA" sz="2000" dirty="0">
              <a:solidFill>
                <a:srgbClr val="C00000"/>
              </a:solidFill>
            </a:rPr>
            <a:t>all across </a:t>
          </a:r>
          <a:r>
            <a:rPr lang="en-CA" sz="2000" dirty="0"/>
            <a:t>Canada</a:t>
          </a:r>
        </a:p>
      </dgm:t>
    </dgm:pt>
    <dgm:pt modelId="{A60FA5EB-71EF-4D89-B530-96DED47D28EF}" type="sibTrans" cxnId="{4EC9EB99-F39A-4D10-9D1A-49E9F6F07485}">
      <dgm:prSet/>
      <dgm:spPr/>
      <dgm:t>
        <a:bodyPr/>
        <a:lstStyle/>
        <a:p>
          <a:endParaRPr lang="en-CA"/>
        </a:p>
      </dgm:t>
    </dgm:pt>
    <dgm:pt modelId="{C00EA223-08FD-4CBA-A7BB-4B99E4D5A9DF}" type="parTrans" cxnId="{4EC9EB99-F39A-4D10-9D1A-49E9F6F07485}">
      <dgm:prSet/>
      <dgm:spPr/>
      <dgm:t>
        <a:bodyPr/>
        <a:lstStyle/>
        <a:p>
          <a:endParaRPr lang="en-CA"/>
        </a:p>
      </dgm:t>
    </dgm:pt>
    <dgm:pt modelId="{30A46FBC-9E4F-47FD-9307-C4E223A226A1}" type="pres">
      <dgm:prSet presAssocID="{A6B9D815-2E09-4A3B-A163-4A3585AB3AF0}" presName="Name0" presStyleCnt="0">
        <dgm:presLayoutVars>
          <dgm:dir/>
          <dgm:animLvl val="lvl"/>
          <dgm:resizeHandles val="exact"/>
        </dgm:presLayoutVars>
      </dgm:prSet>
      <dgm:spPr/>
    </dgm:pt>
    <dgm:pt modelId="{D59D28EB-14D1-4EBA-A10F-309F2F47A882}" type="pres">
      <dgm:prSet presAssocID="{A6B9D815-2E09-4A3B-A163-4A3585AB3AF0}" presName="tSp" presStyleCnt="0"/>
      <dgm:spPr/>
    </dgm:pt>
    <dgm:pt modelId="{B431F60F-DC25-45C5-ADE4-30A34EB33C37}" type="pres">
      <dgm:prSet presAssocID="{A6B9D815-2E09-4A3B-A163-4A3585AB3AF0}" presName="bSp" presStyleCnt="0"/>
      <dgm:spPr/>
    </dgm:pt>
    <dgm:pt modelId="{15689C82-B0B4-40A3-8F39-BA076260E178}" type="pres">
      <dgm:prSet presAssocID="{A6B9D815-2E09-4A3B-A163-4A3585AB3AF0}" presName="process" presStyleCnt="0"/>
      <dgm:spPr/>
    </dgm:pt>
    <dgm:pt modelId="{09B620A8-4BA6-41E3-9C21-C42D19C99BAC}" type="pres">
      <dgm:prSet presAssocID="{0BD91845-AE7E-4950-8353-4BEE11DB5607}" presName="composite1" presStyleCnt="0"/>
      <dgm:spPr/>
    </dgm:pt>
    <dgm:pt modelId="{CC358554-B156-450D-80CF-638BCCB37B25}" type="pres">
      <dgm:prSet presAssocID="{0BD91845-AE7E-4950-8353-4BEE11DB5607}" presName="dummyNode1" presStyleLbl="node1" presStyleIdx="0" presStyleCnt="3"/>
      <dgm:spPr/>
    </dgm:pt>
    <dgm:pt modelId="{1BAD8E15-6E66-4F33-92A9-52E7B1608E50}" type="pres">
      <dgm:prSet presAssocID="{0BD91845-AE7E-4950-8353-4BEE11DB5607}" presName="childNode1" presStyleLbl="bgAcc1" presStyleIdx="0" presStyleCnt="3" custScaleX="115083" custScaleY="133722" custLinFactNeighborX="864" custLinFactNeighborY="-25633">
        <dgm:presLayoutVars>
          <dgm:bulletEnabled val="1"/>
        </dgm:presLayoutVars>
      </dgm:prSet>
      <dgm:spPr/>
    </dgm:pt>
    <dgm:pt modelId="{15A99B38-5FAF-4C79-B2BA-C243C6AD5B35}" type="pres">
      <dgm:prSet presAssocID="{0BD91845-AE7E-4950-8353-4BEE11DB5607}" presName="childNode1tx" presStyleLbl="bgAcc1" presStyleIdx="0" presStyleCnt="3">
        <dgm:presLayoutVars>
          <dgm:bulletEnabled val="1"/>
        </dgm:presLayoutVars>
      </dgm:prSet>
      <dgm:spPr/>
    </dgm:pt>
    <dgm:pt modelId="{475EC095-DC9C-4307-B87D-48EAE57B04BC}" type="pres">
      <dgm:prSet presAssocID="{0BD91845-AE7E-4950-8353-4BEE11DB5607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0F854B9C-7128-41EC-B283-92408A1FE7A3}" type="pres">
      <dgm:prSet presAssocID="{0BD91845-AE7E-4950-8353-4BEE11DB5607}" presName="connSite1" presStyleCnt="0"/>
      <dgm:spPr/>
    </dgm:pt>
    <dgm:pt modelId="{2B08EEC8-53C6-488B-9292-E6E642C48DFE}" type="pres">
      <dgm:prSet presAssocID="{70508A71-CA0E-4209-9413-3AD361A00DD9}" presName="Name9" presStyleLbl="sibTrans2D1" presStyleIdx="0" presStyleCnt="2" custLinFactNeighborX="-2923" custLinFactNeighborY="9990"/>
      <dgm:spPr/>
    </dgm:pt>
    <dgm:pt modelId="{F0D184CE-2725-4FAB-B78B-491982034F49}" type="pres">
      <dgm:prSet presAssocID="{3312EF57-FD07-43C3-B267-CF379E7EB384}" presName="composite2" presStyleCnt="0"/>
      <dgm:spPr/>
    </dgm:pt>
    <dgm:pt modelId="{0CBCDBBF-74D2-4D3B-A580-E7E6D5464603}" type="pres">
      <dgm:prSet presAssocID="{3312EF57-FD07-43C3-B267-CF379E7EB384}" presName="dummyNode2" presStyleLbl="node1" presStyleIdx="0" presStyleCnt="3"/>
      <dgm:spPr/>
    </dgm:pt>
    <dgm:pt modelId="{13CC862F-0C8C-4A50-A8F2-0FB6E6052FFB}" type="pres">
      <dgm:prSet presAssocID="{3312EF57-FD07-43C3-B267-CF379E7EB384}" presName="childNode2" presStyleLbl="bgAcc1" presStyleIdx="1" presStyleCnt="3" custScaleX="91885" custScaleY="163562" custLinFactNeighborX="6396" custLinFactNeighborY="11247">
        <dgm:presLayoutVars>
          <dgm:bulletEnabled val="1"/>
        </dgm:presLayoutVars>
      </dgm:prSet>
      <dgm:spPr/>
    </dgm:pt>
    <dgm:pt modelId="{DFD19E2D-0AD5-4B69-A91A-26974BFFF3C9}" type="pres">
      <dgm:prSet presAssocID="{3312EF57-FD07-43C3-B267-CF379E7EB384}" presName="childNode2tx" presStyleLbl="bgAcc1" presStyleIdx="1" presStyleCnt="3">
        <dgm:presLayoutVars>
          <dgm:bulletEnabled val="1"/>
        </dgm:presLayoutVars>
      </dgm:prSet>
      <dgm:spPr/>
    </dgm:pt>
    <dgm:pt modelId="{B924DB19-1424-42BA-AD06-178B7D32349D}" type="pres">
      <dgm:prSet presAssocID="{3312EF57-FD07-43C3-B267-CF379E7EB384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365270CE-F55D-418C-B087-4B98A891891F}" type="pres">
      <dgm:prSet presAssocID="{3312EF57-FD07-43C3-B267-CF379E7EB384}" presName="connSite2" presStyleCnt="0"/>
      <dgm:spPr/>
    </dgm:pt>
    <dgm:pt modelId="{11346B99-1F39-4F3F-B917-D37000136D0E}" type="pres">
      <dgm:prSet presAssocID="{102A3978-90A5-447C-BA98-1B82C6217B7E}" presName="Name18" presStyleLbl="sibTrans2D1" presStyleIdx="1" presStyleCnt="2" custScaleX="87138" custLinFactNeighborX="-32482" custLinFactNeighborY="-1782"/>
      <dgm:spPr/>
    </dgm:pt>
    <dgm:pt modelId="{CA2084DA-8569-4DC5-95BF-7D2A78EF195D}" type="pres">
      <dgm:prSet presAssocID="{B331D92F-6B5D-42B6-A2AE-146CB6B1ECF5}" presName="composite1" presStyleCnt="0"/>
      <dgm:spPr/>
    </dgm:pt>
    <dgm:pt modelId="{B3027A92-06E3-406A-AA72-0A11A6E93F3B}" type="pres">
      <dgm:prSet presAssocID="{B331D92F-6B5D-42B6-A2AE-146CB6B1ECF5}" presName="dummyNode1" presStyleLbl="node1" presStyleIdx="1" presStyleCnt="3"/>
      <dgm:spPr/>
    </dgm:pt>
    <dgm:pt modelId="{BDA52F02-B751-4324-BF46-575CAD248256}" type="pres">
      <dgm:prSet presAssocID="{B331D92F-6B5D-42B6-A2AE-146CB6B1ECF5}" presName="childNode1" presStyleLbl="bgAcc1" presStyleIdx="2" presStyleCnt="3" custScaleX="134601" custScaleY="132692" custLinFactNeighborX="13974" custLinFactNeighborY="-9208">
        <dgm:presLayoutVars>
          <dgm:bulletEnabled val="1"/>
        </dgm:presLayoutVars>
      </dgm:prSet>
      <dgm:spPr/>
    </dgm:pt>
    <dgm:pt modelId="{099335CD-56EB-4F87-BF7F-89B50AC26422}" type="pres">
      <dgm:prSet presAssocID="{B331D92F-6B5D-42B6-A2AE-146CB6B1ECF5}" presName="childNode1tx" presStyleLbl="bgAcc1" presStyleIdx="2" presStyleCnt="3">
        <dgm:presLayoutVars>
          <dgm:bulletEnabled val="1"/>
        </dgm:presLayoutVars>
      </dgm:prSet>
      <dgm:spPr/>
    </dgm:pt>
    <dgm:pt modelId="{D51EF7AB-7173-4DB1-A4B1-6DCFFBA6752A}" type="pres">
      <dgm:prSet presAssocID="{B331D92F-6B5D-42B6-A2AE-146CB6B1ECF5}" presName="parentNode1" presStyleLbl="node1" presStyleIdx="2" presStyleCnt="3" custLinFactNeighborX="-3743" custLinFactNeighborY="66383">
        <dgm:presLayoutVars>
          <dgm:chMax val="1"/>
          <dgm:bulletEnabled val="1"/>
        </dgm:presLayoutVars>
      </dgm:prSet>
      <dgm:spPr/>
    </dgm:pt>
    <dgm:pt modelId="{5AC6D2F5-E317-4058-89CE-2BFCA6373E66}" type="pres">
      <dgm:prSet presAssocID="{B331D92F-6B5D-42B6-A2AE-146CB6B1ECF5}" presName="connSite1" presStyleCnt="0"/>
      <dgm:spPr/>
    </dgm:pt>
  </dgm:ptLst>
  <dgm:cxnLst>
    <dgm:cxn modelId="{92466901-9502-4698-95F4-5E4478669EA8}" type="presOf" srcId="{A6B9D815-2E09-4A3B-A163-4A3585AB3AF0}" destId="{30A46FBC-9E4F-47FD-9307-C4E223A226A1}" srcOrd="0" destOrd="0" presId="urn:microsoft.com/office/officeart/2005/8/layout/hProcess4"/>
    <dgm:cxn modelId="{45D7FE04-3D1A-4A29-8570-73BAA912B87A}" type="presOf" srcId="{D15951E1-8729-4435-B4A9-0AF53E3F1BE4}" destId="{BDA52F02-B751-4324-BF46-575CAD248256}" srcOrd="0" destOrd="1" presId="urn:microsoft.com/office/officeart/2005/8/layout/hProcess4"/>
    <dgm:cxn modelId="{0E248712-1978-4644-8F50-8485BFBAE399}" type="presOf" srcId="{86B66546-1947-4BD3-B45D-F18E59A347BC}" destId="{13CC862F-0C8C-4A50-A8F2-0FB6E6052FFB}" srcOrd="0" destOrd="2" presId="urn:microsoft.com/office/officeart/2005/8/layout/hProcess4"/>
    <dgm:cxn modelId="{76DFA420-DB56-425E-AAF3-E6EDE6878552}" srcId="{0BD91845-AE7E-4950-8353-4BEE11DB5607}" destId="{C3203860-6B88-4D7D-A058-581E76A39C45}" srcOrd="1" destOrd="0" parTransId="{00711C8B-44DF-4A26-B8E9-6E8D8F549153}" sibTransId="{DD9DBF79-4C51-46A8-9FA0-B0A29F90A0CE}"/>
    <dgm:cxn modelId="{EAAB9638-3E10-4AE9-A356-AF87650C78ED}" srcId="{A6B9D815-2E09-4A3B-A163-4A3585AB3AF0}" destId="{B331D92F-6B5D-42B6-A2AE-146CB6B1ECF5}" srcOrd="2" destOrd="0" parTransId="{E944E2C4-0E2F-426C-BEF1-590D4B525642}" sibTransId="{14229632-8011-4327-8583-A54921153F00}"/>
    <dgm:cxn modelId="{DB22B04A-F5AA-47D4-B6B6-394D372338CC}" srcId="{B331D92F-6B5D-42B6-A2AE-146CB6B1ECF5}" destId="{08967181-245C-4952-B1CD-7C9F09605468}" srcOrd="2" destOrd="0" parTransId="{F93E0BF1-14C5-4110-B3B0-0FDF6A6C835F}" sibTransId="{62A7BADB-DCC1-493D-AD39-53535E55C248}"/>
    <dgm:cxn modelId="{DF80F752-7D5C-434E-95F2-84F68BC7666C}" type="presOf" srcId="{5FD3377B-DE0F-4697-ADD4-1DF80718931D}" destId="{15A99B38-5FAF-4C79-B2BA-C243C6AD5B35}" srcOrd="1" destOrd="0" presId="urn:microsoft.com/office/officeart/2005/8/layout/hProcess4"/>
    <dgm:cxn modelId="{21814554-6182-4508-B7E4-9D410B826F1A}" type="presOf" srcId="{02586120-F2E4-4FD6-B2E7-EBC7A8E13F90}" destId="{15A99B38-5FAF-4C79-B2BA-C243C6AD5B35}" srcOrd="1" destOrd="2" presId="urn:microsoft.com/office/officeart/2005/8/layout/hProcess4"/>
    <dgm:cxn modelId="{C4B89857-3E70-4859-BD10-1012BB59896A}" type="presOf" srcId="{70508A71-CA0E-4209-9413-3AD361A00DD9}" destId="{2B08EEC8-53C6-488B-9292-E6E642C48DFE}" srcOrd="0" destOrd="0" presId="urn:microsoft.com/office/officeart/2005/8/layout/hProcess4"/>
    <dgm:cxn modelId="{554B035A-7C7D-461A-B1A9-4ABBF07C0450}" srcId="{A6B9D815-2E09-4A3B-A163-4A3585AB3AF0}" destId="{3312EF57-FD07-43C3-B267-CF379E7EB384}" srcOrd="1" destOrd="0" parTransId="{4BED7DE3-6318-4B70-9A25-455623F89104}" sibTransId="{102A3978-90A5-447C-BA98-1B82C6217B7E}"/>
    <dgm:cxn modelId="{562A2E66-FA4D-4554-B34D-4636299C3567}" type="presOf" srcId="{0BD91845-AE7E-4950-8353-4BEE11DB5607}" destId="{475EC095-DC9C-4307-B87D-48EAE57B04BC}" srcOrd="0" destOrd="0" presId="urn:microsoft.com/office/officeart/2005/8/layout/hProcess4"/>
    <dgm:cxn modelId="{09200B6E-F89F-4FC0-B45B-86ABF71B3EEA}" type="presOf" srcId="{21784114-651C-4D6E-8FBE-99055556E669}" destId="{099335CD-56EB-4F87-BF7F-89B50AC26422}" srcOrd="1" destOrd="3" presId="urn:microsoft.com/office/officeart/2005/8/layout/hProcess4"/>
    <dgm:cxn modelId="{CCC7AA6F-2D0F-40D8-BFAA-FB2735E7B9DB}" type="presOf" srcId="{FCAF65C2-C2D9-4809-870F-48B4F30E5A0B}" destId="{13CC862F-0C8C-4A50-A8F2-0FB6E6052FFB}" srcOrd="0" destOrd="0" presId="urn:microsoft.com/office/officeart/2005/8/layout/hProcess4"/>
    <dgm:cxn modelId="{B004DA6F-1B5F-4994-9CB5-941CBF4EBF59}" srcId="{3312EF57-FD07-43C3-B267-CF379E7EB384}" destId="{1E4FB468-40CE-406D-8178-2C6BCD4AF4D9}" srcOrd="1" destOrd="0" parTransId="{C8B08E6E-53ED-47D4-B2D4-2BAE71069A3E}" sibTransId="{00999F91-222E-4691-AFBB-E01044BCC4CA}"/>
    <dgm:cxn modelId="{2BC5FD73-DFE8-4D62-A0C1-CF06B56389A2}" srcId="{B331D92F-6B5D-42B6-A2AE-146CB6B1ECF5}" destId="{7DBC791E-1D84-4065-9D77-9EA59EDCD9E4}" srcOrd="0" destOrd="0" parTransId="{BD3488B4-BDBB-49D2-9EDD-C326796C1CC6}" sibTransId="{646423AB-C088-49B9-876D-D68A43EC97B0}"/>
    <dgm:cxn modelId="{38FC9078-2C18-4231-BE7E-022ACAB7B4CE}" srcId="{0BD91845-AE7E-4950-8353-4BEE11DB5607}" destId="{02586120-F2E4-4FD6-B2E7-EBC7A8E13F90}" srcOrd="2" destOrd="0" parTransId="{FA068CC0-48E6-4CE5-8639-30470A030D99}" sibTransId="{E5897A6C-29EB-42E2-91D2-217179BA1F6A}"/>
    <dgm:cxn modelId="{D3EB067D-AFDF-4A8F-AEC3-34B240959FF8}" type="presOf" srcId="{86B66546-1947-4BD3-B45D-F18E59A347BC}" destId="{DFD19E2D-0AD5-4B69-A91A-26974BFFF3C9}" srcOrd="1" destOrd="2" presId="urn:microsoft.com/office/officeart/2005/8/layout/hProcess4"/>
    <dgm:cxn modelId="{19B3F782-D499-4F93-8DF8-D4223FE56B7A}" type="presOf" srcId="{5FD3377B-DE0F-4697-ADD4-1DF80718931D}" destId="{1BAD8E15-6E66-4F33-92A9-52E7B1608E50}" srcOrd="0" destOrd="0" presId="urn:microsoft.com/office/officeart/2005/8/layout/hProcess4"/>
    <dgm:cxn modelId="{C1297F8E-7A6C-438B-B772-20FC907BC696}" srcId="{3312EF57-FD07-43C3-B267-CF379E7EB384}" destId="{FCAF65C2-C2D9-4809-870F-48B4F30E5A0B}" srcOrd="0" destOrd="0" parTransId="{48F9F79D-C30B-41D8-9151-5D0D7655E270}" sibTransId="{679F1EA3-170B-479E-803F-252E7E672F71}"/>
    <dgm:cxn modelId="{4BA68797-73D1-4578-8D15-2A8726828DFA}" type="presOf" srcId="{1E4FB468-40CE-406D-8178-2C6BCD4AF4D9}" destId="{DFD19E2D-0AD5-4B69-A91A-26974BFFF3C9}" srcOrd="1" destOrd="1" presId="urn:microsoft.com/office/officeart/2005/8/layout/hProcess4"/>
    <dgm:cxn modelId="{4EC9EB99-F39A-4D10-9D1A-49E9F6F07485}" srcId="{B331D92F-6B5D-42B6-A2AE-146CB6B1ECF5}" destId="{21784114-651C-4D6E-8FBE-99055556E669}" srcOrd="3" destOrd="0" parTransId="{C00EA223-08FD-4CBA-A7BB-4B99E4D5A9DF}" sibTransId="{A60FA5EB-71EF-4D89-B530-96DED47D28EF}"/>
    <dgm:cxn modelId="{FD4B10A3-A0CC-4D2C-951F-1E73E1A87C54}" type="presOf" srcId="{7DBC791E-1D84-4065-9D77-9EA59EDCD9E4}" destId="{099335CD-56EB-4F87-BF7F-89B50AC26422}" srcOrd="1" destOrd="0" presId="urn:microsoft.com/office/officeart/2005/8/layout/hProcess4"/>
    <dgm:cxn modelId="{86D9E2AB-9A83-49E3-A16A-976FE215B245}" srcId="{B331D92F-6B5D-42B6-A2AE-146CB6B1ECF5}" destId="{D15951E1-8729-4435-B4A9-0AF53E3F1BE4}" srcOrd="1" destOrd="0" parTransId="{F983A912-7455-4356-BFB0-E010407BB0D1}" sibTransId="{9121E088-0525-4566-8B83-21F127F6CEF0}"/>
    <dgm:cxn modelId="{87DA1AAE-656A-41E8-AD1A-D6D50EA8D11D}" type="presOf" srcId="{3312EF57-FD07-43C3-B267-CF379E7EB384}" destId="{B924DB19-1424-42BA-AD06-178B7D32349D}" srcOrd="0" destOrd="0" presId="urn:microsoft.com/office/officeart/2005/8/layout/hProcess4"/>
    <dgm:cxn modelId="{A86036B3-DF1E-4ED5-BDD5-409600E679BC}" type="presOf" srcId="{C3203860-6B88-4D7D-A058-581E76A39C45}" destId="{15A99B38-5FAF-4C79-B2BA-C243C6AD5B35}" srcOrd="1" destOrd="1" presId="urn:microsoft.com/office/officeart/2005/8/layout/hProcess4"/>
    <dgm:cxn modelId="{D3FE85B6-575C-4B8A-B700-A529472CEDDA}" type="presOf" srcId="{B331D92F-6B5D-42B6-A2AE-146CB6B1ECF5}" destId="{D51EF7AB-7173-4DB1-A4B1-6DCFFBA6752A}" srcOrd="0" destOrd="0" presId="urn:microsoft.com/office/officeart/2005/8/layout/hProcess4"/>
    <dgm:cxn modelId="{290273BF-0A67-4FF2-8F77-E64AD20E690D}" type="presOf" srcId="{21784114-651C-4D6E-8FBE-99055556E669}" destId="{BDA52F02-B751-4324-BF46-575CAD248256}" srcOrd="0" destOrd="3" presId="urn:microsoft.com/office/officeart/2005/8/layout/hProcess4"/>
    <dgm:cxn modelId="{363811C1-DB22-471B-A6F2-9938760BEE74}" type="presOf" srcId="{08967181-245C-4952-B1CD-7C9F09605468}" destId="{BDA52F02-B751-4324-BF46-575CAD248256}" srcOrd="0" destOrd="2" presId="urn:microsoft.com/office/officeart/2005/8/layout/hProcess4"/>
    <dgm:cxn modelId="{315740CA-F835-49B5-A703-846280C9C90B}" type="presOf" srcId="{1E4FB468-40CE-406D-8178-2C6BCD4AF4D9}" destId="{13CC862F-0C8C-4A50-A8F2-0FB6E6052FFB}" srcOrd="0" destOrd="1" presId="urn:microsoft.com/office/officeart/2005/8/layout/hProcess4"/>
    <dgm:cxn modelId="{ABC297D0-882A-4368-B4D0-C25011AF7AD8}" type="presOf" srcId="{7DBC791E-1D84-4065-9D77-9EA59EDCD9E4}" destId="{BDA52F02-B751-4324-BF46-575CAD248256}" srcOrd="0" destOrd="0" presId="urn:microsoft.com/office/officeart/2005/8/layout/hProcess4"/>
    <dgm:cxn modelId="{2CCAE6D0-0C0C-42A1-B348-4F573A42F25C}" srcId="{A6B9D815-2E09-4A3B-A163-4A3585AB3AF0}" destId="{0BD91845-AE7E-4950-8353-4BEE11DB5607}" srcOrd="0" destOrd="0" parTransId="{3E5C3D78-D265-4E3E-A1ED-73CF8359F462}" sibTransId="{70508A71-CA0E-4209-9413-3AD361A00DD9}"/>
    <dgm:cxn modelId="{A938A0D4-998E-4838-A29E-B06775837B47}" type="presOf" srcId="{C3203860-6B88-4D7D-A058-581E76A39C45}" destId="{1BAD8E15-6E66-4F33-92A9-52E7B1608E50}" srcOrd="0" destOrd="1" presId="urn:microsoft.com/office/officeart/2005/8/layout/hProcess4"/>
    <dgm:cxn modelId="{EA6E95D9-C819-4A93-B810-C83B7A052402}" type="presOf" srcId="{D15951E1-8729-4435-B4A9-0AF53E3F1BE4}" destId="{099335CD-56EB-4F87-BF7F-89B50AC26422}" srcOrd="1" destOrd="1" presId="urn:microsoft.com/office/officeart/2005/8/layout/hProcess4"/>
    <dgm:cxn modelId="{F8BB57E2-F5E2-4A2B-AA6F-6F583A421718}" type="presOf" srcId="{02586120-F2E4-4FD6-B2E7-EBC7A8E13F90}" destId="{1BAD8E15-6E66-4F33-92A9-52E7B1608E50}" srcOrd="0" destOrd="2" presId="urn:microsoft.com/office/officeart/2005/8/layout/hProcess4"/>
    <dgm:cxn modelId="{BCA5D0E4-76C3-4E9E-8E6E-E96E19119E52}" srcId="{0BD91845-AE7E-4950-8353-4BEE11DB5607}" destId="{5FD3377B-DE0F-4697-ADD4-1DF80718931D}" srcOrd="0" destOrd="0" parTransId="{4D8E2C3C-1878-456E-8492-D07C85083C4F}" sibTransId="{04683B29-BBF3-447A-BE9E-796264C4C576}"/>
    <dgm:cxn modelId="{BA86ADEF-3710-4577-97F2-0898A60C9A38}" type="presOf" srcId="{FCAF65C2-C2D9-4809-870F-48B4F30E5A0B}" destId="{DFD19E2D-0AD5-4B69-A91A-26974BFFF3C9}" srcOrd="1" destOrd="0" presId="urn:microsoft.com/office/officeart/2005/8/layout/hProcess4"/>
    <dgm:cxn modelId="{B10498F4-9E44-4C90-9A19-9EBFC68901D1}" type="presOf" srcId="{102A3978-90A5-447C-BA98-1B82C6217B7E}" destId="{11346B99-1F39-4F3F-B917-D37000136D0E}" srcOrd="0" destOrd="0" presId="urn:microsoft.com/office/officeart/2005/8/layout/hProcess4"/>
    <dgm:cxn modelId="{274516F6-7FD9-4A04-AEC1-964645373DCB}" type="presOf" srcId="{08967181-245C-4952-B1CD-7C9F09605468}" destId="{099335CD-56EB-4F87-BF7F-89B50AC26422}" srcOrd="1" destOrd="2" presId="urn:microsoft.com/office/officeart/2005/8/layout/hProcess4"/>
    <dgm:cxn modelId="{B19ED6FB-8B03-4A88-83CF-49DF9CDA01D8}" srcId="{3312EF57-FD07-43C3-B267-CF379E7EB384}" destId="{86B66546-1947-4BD3-B45D-F18E59A347BC}" srcOrd="2" destOrd="0" parTransId="{B3273940-C2C2-4445-87D5-660F2D7E5F4E}" sibTransId="{D1C77B03-2F08-46A3-9E34-990A970ECB36}"/>
    <dgm:cxn modelId="{33C7DDD6-51BA-4C5A-9EBE-72FAF7BEAB2C}" type="presParOf" srcId="{30A46FBC-9E4F-47FD-9307-C4E223A226A1}" destId="{D59D28EB-14D1-4EBA-A10F-309F2F47A882}" srcOrd="0" destOrd="0" presId="urn:microsoft.com/office/officeart/2005/8/layout/hProcess4"/>
    <dgm:cxn modelId="{4F112026-A270-42A3-9C4A-F61B44A86E75}" type="presParOf" srcId="{30A46FBC-9E4F-47FD-9307-C4E223A226A1}" destId="{B431F60F-DC25-45C5-ADE4-30A34EB33C37}" srcOrd="1" destOrd="0" presId="urn:microsoft.com/office/officeart/2005/8/layout/hProcess4"/>
    <dgm:cxn modelId="{7BC26612-B212-48B9-9DBF-ACAB64B9A0E0}" type="presParOf" srcId="{30A46FBC-9E4F-47FD-9307-C4E223A226A1}" destId="{15689C82-B0B4-40A3-8F39-BA076260E178}" srcOrd="2" destOrd="0" presId="urn:microsoft.com/office/officeart/2005/8/layout/hProcess4"/>
    <dgm:cxn modelId="{B265D9B6-CB8D-479F-933A-414E94CE9278}" type="presParOf" srcId="{15689C82-B0B4-40A3-8F39-BA076260E178}" destId="{09B620A8-4BA6-41E3-9C21-C42D19C99BAC}" srcOrd="0" destOrd="0" presId="urn:microsoft.com/office/officeart/2005/8/layout/hProcess4"/>
    <dgm:cxn modelId="{534AB2BB-6952-474F-AD25-F4F78CEF6218}" type="presParOf" srcId="{09B620A8-4BA6-41E3-9C21-C42D19C99BAC}" destId="{CC358554-B156-450D-80CF-638BCCB37B25}" srcOrd="0" destOrd="0" presId="urn:microsoft.com/office/officeart/2005/8/layout/hProcess4"/>
    <dgm:cxn modelId="{6BC26B25-2047-49A0-B5B9-71514578DBFD}" type="presParOf" srcId="{09B620A8-4BA6-41E3-9C21-C42D19C99BAC}" destId="{1BAD8E15-6E66-4F33-92A9-52E7B1608E50}" srcOrd="1" destOrd="0" presId="urn:microsoft.com/office/officeart/2005/8/layout/hProcess4"/>
    <dgm:cxn modelId="{B73378D5-FDF9-47A5-A622-DFEC641EF230}" type="presParOf" srcId="{09B620A8-4BA6-41E3-9C21-C42D19C99BAC}" destId="{15A99B38-5FAF-4C79-B2BA-C243C6AD5B35}" srcOrd="2" destOrd="0" presId="urn:microsoft.com/office/officeart/2005/8/layout/hProcess4"/>
    <dgm:cxn modelId="{285511E9-4D28-4668-951C-A247D62EB514}" type="presParOf" srcId="{09B620A8-4BA6-41E3-9C21-C42D19C99BAC}" destId="{475EC095-DC9C-4307-B87D-48EAE57B04BC}" srcOrd="3" destOrd="0" presId="urn:microsoft.com/office/officeart/2005/8/layout/hProcess4"/>
    <dgm:cxn modelId="{7625E99D-B7A2-4F5B-8CD2-AF1C5101FA91}" type="presParOf" srcId="{09B620A8-4BA6-41E3-9C21-C42D19C99BAC}" destId="{0F854B9C-7128-41EC-B283-92408A1FE7A3}" srcOrd="4" destOrd="0" presId="urn:microsoft.com/office/officeart/2005/8/layout/hProcess4"/>
    <dgm:cxn modelId="{F9DB9D3F-C547-48C3-9C37-06189FBC3714}" type="presParOf" srcId="{15689C82-B0B4-40A3-8F39-BA076260E178}" destId="{2B08EEC8-53C6-488B-9292-E6E642C48DFE}" srcOrd="1" destOrd="0" presId="urn:microsoft.com/office/officeart/2005/8/layout/hProcess4"/>
    <dgm:cxn modelId="{0C1CD039-2635-4AB8-9B07-6AE93AE650AB}" type="presParOf" srcId="{15689C82-B0B4-40A3-8F39-BA076260E178}" destId="{F0D184CE-2725-4FAB-B78B-491982034F49}" srcOrd="2" destOrd="0" presId="urn:microsoft.com/office/officeart/2005/8/layout/hProcess4"/>
    <dgm:cxn modelId="{DB9239F5-89BD-433A-BDD7-2B2B7A330206}" type="presParOf" srcId="{F0D184CE-2725-4FAB-B78B-491982034F49}" destId="{0CBCDBBF-74D2-4D3B-A580-E7E6D5464603}" srcOrd="0" destOrd="0" presId="urn:microsoft.com/office/officeart/2005/8/layout/hProcess4"/>
    <dgm:cxn modelId="{E0044406-029C-45B2-8D7B-7F183213219B}" type="presParOf" srcId="{F0D184CE-2725-4FAB-B78B-491982034F49}" destId="{13CC862F-0C8C-4A50-A8F2-0FB6E6052FFB}" srcOrd="1" destOrd="0" presId="urn:microsoft.com/office/officeart/2005/8/layout/hProcess4"/>
    <dgm:cxn modelId="{3B9BCBAB-782F-4969-A6CE-82313FBBC3B1}" type="presParOf" srcId="{F0D184CE-2725-4FAB-B78B-491982034F49}" destId="{DFD19E2D-0AD5-4B69-A91A-26974BFFF3C9}" srcOrd="2" destOrd="0" presId="urn:microsoft.com/office/officeart/2005/8/layout/hProcess4"/>
    <dgm:cxn modelId="{37F61078-23B2-4775-85F9-F06DDB0AD663}" type="presParOf" srcId="{F0D184CE-2725-4FAB-B78B-491982034F49}" destId="{B924DB19-1424-42BA-AD06-178B7D32349D}" srcOrd="3" destOrd="0" presId="urn:microsoft.com/office/officeart/2005/8/layout/hProcess4"/>
    <dgm:cxn modelId="{CCBE58D0-F38C-446F-B7DF-4AD9F5DEB565}" type="presParOf" srcId="{F0D184CE-2725-4FAB-B78B-491982034F49}" destId="{365270CE-F55D-418C-B087-4B98A891891F}" srcOrd="4" destOrd="0" presId="urn:microsoft.com/office/officeart/2005/8/layout/hProcess4"/>
    <dgm:cxn modelId="{1B225CA6-9C6C-4A52-AC6B-29C16D9A5ACC}" type="presParOf" srcId="{15689C82-B0B4-40A3-8F39-BA076260E178}" destId="{11346B99-1F39-4F3F-B917-D37000136D0E}" srcOrd="3" destOrd="0" presId="urn:microsoft.com/office/officeart/2005/8/layout/hProcess4"/>
    <dgm:cxn modelId="{7BB773CE-0BDE-42F1-9492-C39B0D3F1AFD}" type="presParOf" srcId="{15689C82-B0B4-40A3-8F39-BA076260E178}" destId="{CA2084DA-8569-4DC5-95BF-7D2A78EF195D}" srcOrd="4" destOrd="0" presId="urn:microsoft.com/office/officeart/2005/8/layout/hProcess4"/>
    <dgm:cxn modelId="{96EAA96B-B43A-462F-95DB-2601FE6A8D31}" type="presParOf" srcId="{CA2084DA-8569-4DC5-95BF-7D2A78EF195D}" destId="{B3027A92-06E3-406A-AA72-0A11A6E93F3B}" srcOrd="0" destOrd="0" presId="urn:microsoft.com/office/officeart/2005/8/layout/hProcess4"/>
    <dgm:cxn modelId="{A34BF221-38FB-4B8D-9013-16543EB479DC}" type="presParOf" srcId="{CA2084DA-8569-4DC5-95BF-7D2A78EF195D}" destId="{BDA52F02-B751-4324-BF46-575CAD248256}" srcOrd="1" destOrd="0" presId="urn:microsoft.com/office/officeart/2005/8/layout/hProcess4"/>
    <dgm:cxn modelId="{CFA0E6CB-80F0-408A-83E0-98B76519F153}" type="presParOf" srcId="{CA2084DA-8569-4DC5-95BF-7D2A78EF195D}" destId="{099335CD-56EB-4F87-BF7F-89B50AC26422}" srcOrd="2" destOrd="0" presId="urn:microsoft.com/office/officeart/2005/8/layout/hProcess4"/>
    <dgm:cxn modelId="{EC71066E-36A7-4F3D-B71B-15FEEEB7391F}" type="presParOf" srcId="{CA2084DA-8569-4DC5-95BF-7D2A78EF195D}" destId="{D51EF7AB-7173-4DB1-A4B1-6DCFFBA6752A}" srcOrd="3" destOrd="0" presId="urn:microsoft.com/office/officeart/2005/8/layout/hProcess4"/>
    <dgm:cxn modelId="{E3DF5E06-97AB-4C9D-BD7B-9CAE90728DAB}" type="presParOf" srcId="{CA2084DA-8569-4DC5-95BF-7D2A78EF195D}" destId="{5AC6D2F5-E317-4058-89CE-2BFCA6373E6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28AF71-D779-4B06-B974-280B7BDE6928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CA"/>
        </a:p>
      </dgm:t>
    </dgm:pt>
    <dgm:pt modelId="{446C34B1-98B5-4655-9F69-0259D1D4A91D}">
      <dgm:prSet phldrT="[Text]" custT="1"/>
      <dgm:spPr>
        <a:solidFill>
          <a:srgbClr val="00547A"/>
        </a:solidFill>
      </dgm:spPr>
      <dgm:t>
        <a:bodyPr/>
        <a:lstStyle/>
        <a:p>
          <a:r>
            <a:rPr lang="en-CA" sz="2400" dirty="0">
              <a:solidFill>
                <a:srgbClr val="F7FDFF"/>
              </a:solidFill>
            </a:rPr>
            <a:t>1. Digital Campaign</a:t>
          </a:r>
        </a:p>
      </dgm:t>
    </dgm:pt>
    <dgm:pt modelId="{2F224768-A936-4794-BD50-A77070D929B4}" type="parTrans" cxnId="{F92B6710-9BEF-4FFE-8D1B-D240F3085DB3}">
      <dgm:prSet/>
      <dgm:spPr/>
      <dgm:t>
        <a:bodyPr/>
        <a:lstStyle/>
        <a:p>
          <a:endParaRPr lang="en-CA"/>
        </a:p>
      </dgm:t>
    </dgm:pt>
    <dgm:pt modelId="{97F022CA-F15E-4F44-B5E6-AEE8D5448BA0}" type="sibTrans" cxnId="{F92B6710-9BEF-4FFE-8D1B-D240F3085DB3}">
      <dgm:prSet/>
      <dgm:spPr/>
      <dgm:t>
        <a:bodyPr/>
        <a:lstStyle/>
        <a:p>
          <a:endParaRPr lang="en-CA"/>
        </a:p>
      </dgm:t>
    </dgm:pt>
    <dgm:pt modelId="{CC8A9E16-54F8-4B53-9367-7A025E9DA4EE}">
      <dgm:prSet phldrT="[Text]" custT="1"/>
      <dgm:spPr/>
      <dgm:t>
        <a:bodyPr/>
        <a:lstStyle/>
        <a:p>
          <a:r>
            <a:rPr lang="en-CA" sz="1600" dirty="0"/>
            <a:t>A short, engaging promotional video for HeLTI website</a:t>
          </a:r>
        </a:p>
      </dgm:t>
    </dgm:pt>
    <dgm:pt modelId="{81D0A23A-DA5F-4E24-BB92-A9B31BC0460B}" type="parTrans" cxnId="{0F704FE0-18EC-423C-AB42-583457387683}">
      <dgm:prSet/>
      <dgm:spPr/>
      <dgm:t>
        <a:bodyPr/>
        <a:lstStyle/>
        <a:p>
          <a:endParaRPr lang="en-CA"/>
        </a:p>
      </dgm:t>
    </dgm:pt>
    <dgm:pt modelId="{AD2F9003-0334-4616-9B7B-A6B541BF685D}" type="sibTrans" cxnId="{0F704FE0-18EC-423C-AB42-583457387683}">
      <dgm:prSet/>
      <dgm:spPr/>
      <dgm:t>
        <a:bodyPr/>
        <a:lstStyle/>
        <a:p>
          <a:endParaRPr lang="en-CA"/>
        </a:p>
      </dgm:t>
    </dgm:pt>
    <dgm:pt modelId="{FF1D8CE5-8B0B-48EE-9324-6B8EDB634DF8}">
      <dgm:prSet phldrT="[Text]" custT="1"/>
      <dgm:spPr>
        <a:solidFill>
          <a:srgbClr val="6694C2"/>
        </a:solidFill>
      </dgm:spPr>
      <dgm:t>
        <a:bodyPr/>
        <a:lstStyle/>
        <a:p>
          <a:r>
            <a:rPr lang="en-CA" sz="2400" dirty="0"/>
            <a:t>2. Outreach to Healthcare and Social Service Providers</a:t>
          </a:r>
        </a:p>
      </dgm:t>
    </dgm:pt>
    <dgm:pt modelId="{F4FBEC2A-8B9A-4F17-A40A-3FCA504F685B}" type="parTrans" cxnId="{9B399B2C-CC9B-4707-9B7A-6F5104F43685}">
      <dgm:prSet/>
      <dgm:spPr/>
      <dgm:t>
        <a:bodyPr/>
        <a:lstStyle/>
        <a:p>
          <a:endParaRPr lang="en-CA"/>
        </a:p>
      </dgm:t>
    </dgm:pt>
    <dgm:pt modelId="{7B881A01-9D56-49B2-91F7-5B00E7464A3B}" type="sibTrans" cxnId="{9B399B2C-CC9B-4707-9B7A-6F5104F43685}">
      <dgm:prSet/>
      <dgm:spPr/>
      <dgm:t>
        <a:bodyPr/>
        <a:lstStyle/>
        <a:p>
          <a:endParaRPr lang="en-CA"/>
        </a:p>
      </dgm:t>
    </dgm:pt>
    <dgm:pt modelId="{9B2A216E-E2BB-4124-BF76-54E323EF1514}">
      <dgm:prSet phldrT="[Text]" custT="1"/>
      <dgm:spPr/>
      <dgm:t>
        <a:bodyPr/>
        <a:lstStyle/>
        <a:p>
          <a:r>
            <a:rPr lang="en-CA" sz="1100" dirty="0"/>
            <a:t> </a:t>
          </a:r>
          <a:r>
            <a:rPr lang="en-CA" sz="1600" dirty="0"/>
            <a:t>Public health units		-community sites </a:t>
          </a:r>
          <a:r>
            <a:rPr lang="en-CA" sz="1600" dirty="0" err="1"/>
            <a:t>eg</a:t>
          </a:r>
          <a:r>
            <a:rPr lang="en-CA" sz="1600" dirty="0"/>
            <a:t> libraries, community centers</a:t>
          </a:r>
        </a:p>
      </dgm:t>
    </dgm:pt>
    <dgm:pt modelId="{CBA97914-7451-4860-A396-30A494E39B7E}" type="parTrans" cxnId="{F3D72C51-AF95-4B15-9434-27084C083DE6}">
      <dgm:prSet/>
      <dgm:spPr/>
      <dgm:t>
        <a:bodyPr/>
        <a:lstStyle/>
        <a:p>
          <a:endParaRPr lang="en-CA"/>
        </a:p>
      </dgm:t>
    </dgm:pt>
    <dgm:pt modelId="{F8F78CD6-54A6-40C1-9451-0AF99D209945}" type="sibTrans" cxnId="{F3D72C51-AF95-4B15-9434-27084C083DE6}">
      <dgm:prSet/>
      <dgm:spPr/>
      <dgm:t>
        <a:bodyPr/>
        <a:lstStyle/>
        <a:p>
          <a:endParaRPr lang="en-CA"/>
        </a:p>
      </dgm:t>
    </dgm:pt>
    <dgm:pt modelId="{FF9C6B9D-434B-4B3C-B3FE-E7A777497964}">
      <dgm:prSet phldrT="[Text]" custT="1"/>
      <dgm:spPr/>
      <dgm:t>
        <a:bodyPr/>
        <a:lstStyle/>
        <a:p>
          <a:r>
            <a:rPr lang="en-CA" sz="2400" dirty="0"/>
            <a:t>3. Promotion at Events </a:t>
          </a:r>
        </a:p>
      </dgm:t>
    </dgm:pt>
    <dgm:pt modelId="{DD97908D-259E-4D98-A77D-87BEE8152858}" type="parTrans" cxnId="{899A29ED-559D-4DF0-BC86-F0857FBE2A3D}">
      <dgm:prSet/>
      <dgm:spPr/>
      <dgm:t>
        <a:bodyPr/>
        <a:lstStyle/>
        <a:p>
          <a:endParaRPr lang="en-CA"/>
        </a:p>
      </dgm:t>
    </dgm:pt>
    <dgm:pt modelId="{E71FFD57-51B9-48D7-A3AF-D4F7875EEF5B}" type="sibTrans" cxnId="{899A29ED-559D-4DF0-BC86-F0857FBE2A3D}">
      <dgm:prSet/>
      <dgm:spPr/>
      <dgm:t>
        <a:bodyPr/>
        <a:lstStyle/>
        <a:p>
          <a:endParaRPr lang="en-CA"/>
        </a:p>
      </dgm:t>
    </dgm:pt>
    <dgm:pt modelId="{FF848900-B314-42B5-B06C-80B38C91388F}">
      <dgm:prSet phldrT="[Text]" custT="1"/>
      <dgm:spPr/>
      <dgm:t>
        <a:bodyPr/>
        <a:lstStyle/>
        <a:p>
          <a:r>
            <a:rPr lang="en-CA" sz="1600" dirty="0"/>
            <a:t>Baby shows</a:t>
          </a:r>
        </a:p>
      </dgm:t>
    </dgm:pt>
    <dgm:pt modelId="{E2D819E7-7C9F-465A-96FB-C3C6C560C677}" type="parTrans" cxnId="{2A69B6A2-6781-46D3-BDEC-0269B7134B50}">
      <dgm:prSet/>
      <dgm:spPr/>
      <dgm:t>
        <a:bodyPr/>
        <a:lstStyle/>
        <a:p>
          <a:endParaRPr lang="en-CA"/>
        </a:p>
      </dgm:t>
    </dgm:pt>
    <dgm:pt modelId="{E1C3AAAC-6F52-4DD9-8507-BBF49E42B980}" type="sibTrans" cxnId="{2A69B6A2-6781-46D3-BDEC-0269B7134B50}">
      <dgm:prSet/>
      <dgm:spPr/>
      <dgm:t>
        <a:bodyPr/>
        <a:lstStyle/>
        <a:p>
          <a:endParaRPr lang="en-CA"/>
        </a:p>
      </dgm:t>
    </dgm:pt>
    <dgm:pt modelId="{3EA018E9-1C79-4D96-AA02-C1FF31ECFE6A}">
      <dgm:prSet custT="1"/>
      <dgm:spPr>
        <a:solidFill>
          <a:srgbClr val="005176"/>
        </a:solidFill>
      </dgm:spPr>
      <dgm:t>
        <a:bodyPr/>
        <a:lstStyle/>
        <a:p>
          <a:r>
            <a:rPr lang="en-CA" sz="2400" dirty="0"/>
            <a:t>4. Promotion via Influencers and Popular Websites</a:t>
          </a:r>
        </a:p>
      </dgm:t>
    </dgm:pt>
    <dgm:pt modelId="{38C3345B-80AE-430B-9950-9DC4BF5D31FA}" type="parTrans" cxnId="{E5D5EDE2-356A-4EED-8FD4-DDE2FE9F193F}">
      <dgm:prSet/>
      <dgm:spPr/>
      <dgm:t>
        <a:bodyPr/>
        <a:lstStyle/>
        <a:p>
          <a:endParaRPr lang="en-CA"/>
        </a:p>
      </dgm:t>
    </dgm:pt>
    <dgm:pt modelId="{A394DFA2-937A-4B78-9BE2-030CD42D3420}" type="sibTrans" cxnId="{E5D5EDE2-356A-4EED-8FD4-DDE2FE9F193F}">
      <dgm:prSet/>
      <dgm:spPr/>
      <dgm:t>
        <a:bodyPr/>
        <a:lstStyle/>
        <a:p>
          <a:endParaRPr lang="en-CA"/>
        </a:p>
      </dgm:t>
    </dgm:pt>
    <dgm:pt modelId="{2EF0C9AD-A0B8-4975-BCA9-C36648A0F62A}">
      <dgm:prSet phldrT="[Text]" custT="1"/>
      <dgm:spPr/>
      <dgm:t>
        <a:bodyPr/>
        <a:lstStyle/>
        <a:p>
          <a:r>
            <a:rPr lang="en-CA" sz="1600" dirty="0"/>
            <a:t>Social media posts from HeLTI Canada accounts</a:t>
          </a:r>
        </a:p>
      </dgm:t>
    </dgm:pt>
    <dgm:pt modelId="{10AA52AD-31DD-4362-8911-F6FE283C4C5D}" type="parTrans" cxnId="{6FBB5AF0-1DAE-49A7-8208-71583F02A336}">
      <dgm:prSet/>
      <dgm:spPr/>
      <dgm:t>
        <a:bodyPr/>
        <a:lstStyle/>
        <a:p>
          <a:endParaRPr lang="en-CA"/>
        </a:p>
      </dgm:t>
    </dgm:pt>
    <dgm:pt modelId="{7513305E-49B2-4D69-8CE3-4C33D5FEFEC2}" type="sibTrans" cxnId="{6FBB5AF0-1DAE-49A7-8208-71583F02A336}">
      <dgm:prSet/>
      <dgm:spPr/>
      <dgm:t>
        <a:bodyPr/>
        <a:lstStyle/>
        <a:p>
          <a:endParaRPr lang="en-CA"/>
        </a:p>
      </dgm:t>
    </dgm:pt>
    <dgm:pt modelId="{A34D5C7B-0EBD-4DF6-9579-CFA7DAB06B54}">
      <dgm:prSet phldrT="[Text]" custT="1"/>
      <dgm:spPr/>
      <dgm:t>
        <a:bodyPr/>
        <a:lstStyle/>
        <a:p>
          <a:r>
            <a:rPr lang="en-CA" sz="1600" dirty="0"/>
            <a:t>PDF flyer aimed at healthcare or community partners</a:t>
          </a:r>
        </a:p>
      </dgm:t>
    </dgm:pt>
    <dgm:pt modelId="{8AF3A6B0-3094-49FD-BF94-C2C98803B92C}" type="parTrans" cxnId="{E93428C1-0868-4838-8348-C21CD5B24EC9}">
      <dgm:prSet/>
      <dgm:spPr/>
      <dgm:t>
        <a:bodyPr/>
        <a:lstStyle/>
        <a:p>
          <a:endParaRPr lang="en-CA"/>
        </a:p>
      </dgm:t>
    </dgm:pt>
    <dgm:pt modelId="{42A2DAC4-DB11-419D-BB23-63C0887A00D2}" type="sibTrans" cxnId="{E93428C1-0868-4838-8348-C21CD5B24EC9}">
      <dgm:prSet/>
      <dgm:spPr/>
      <dgm:t>
        <a:bodyPr/>
        <a:lstStyle/>
        <a:p>
          <a:endParaRPr lang="en-CA"/>
        </a:p>
      </dgm:t>
    </dgm:pt>
    <dgm:pt modelId="{7909EF51-0B16-40CE-A7A7-D897F6260F77}">
      <dgm:prSet phldrT="[Text]" custT="1"/>
      <dgm:spPr/>
      <dgm:t>
        <a:bodyPr/>
        <a:lstStyle/>
        <a:p>
          <a:r>
            <a:rPr lang="en-CA" sz="1600" dirty="0"/>
            <a:t>A Google Ads campaign</a:t>
          </a:r>
        </a:p>
      </dgm:t>
    </dgm:pt>
    <dgm:pt modelId="{5FACC9DF-F1A0-4823-BB10-E1785902F10A}" type="parTrans" cxnId="{A1200C64-CF14-4D24-AC30-AA8DFBADAB22}">
      <dgm:prSet/>
      <dgm:spPr/>
      <dgm:t>
        <a:bodyPr/>
        <a:lstStyle/>
        <a:p>
          <a:endParaRPr lang="en-CA"/>
        </a:p>
      </dgm:t>
    </dgm:pt>
    <dgm:pt modelId="{4044C396-7C84-41EE-91AB-7CA743392C0F}" type="sibTrans" cxnId="{A1200C64-CF14-4D24-AC30-AA8DFBADAB22}">
      <dgm:prSet/>
      <dgm:spPr/>
      <dgm:t>
        <a:bodyPr/>
        <a:lstStyle/>
        <a:p>
          <a:endParaRPr lang="en-CA"/>
        </a:p>
      </dgm:t>
    </dgm:pt>
    <dgm:pt modelId="{E65644D4-661D-4E74-BEA2-89A11796AECD}">
      <dgm:prSet phldrT="[Text]" custT="1"/>
      <dgm:spPr/>
      <dgm:t>
        <a:bodyPr/>
        <a:lstStyle/>
        <a:p>
          <a:r>
            <a:rPr lang="en-CA" sz="1600" dirty="0"/>
            <a:t>A targeted ad campaign on Facebook, Instagram </a:t>
          </a:r>
        </a:p>
      </dgm:t>
    </dgm:pt>
    <dgm:pt modelId="{047FE13F-A65D-4412-B111-3285B59D663F}" type="parTrans" cxnId="{B3D00A34-7C80-4FDE-8448-49534309D3ED}">
      <dgm:prSet/>
      <dgm:spPr/>
      <dgm:t>
        <a:bodyPr/>
        <a:lstStyle/>
        <a:p>
          <a:endParaRPr lang="en-CA"/>
        </a:p>
      </dgm:t>
    </dgm:pt>
    <dgm:pt modelId="{A2A245B3-8570-48EB-BA6D-57A64DBA5AB8}" type="sibTrans" cxnId="{B3D00A34-7C80-4FDE-8448-49534309D3ED}">
      <dgm:prSet/>
      <dgm:spPr/>
      <dgm:t>
        <a:bodyPr/>
        <a:lstStyle/>
        <a:p>
          <a:endParaRPr lang="en-CA"/>
        </a:p>
      </dgm:t>
    </dgm:pt>
    <dgm:pt modelId="{7F3F4E6E-5199-4074-85FB-5AFBE7922E10}">
      <dgm:prSet phldrT="[Text]" custT="1"/>
      <dgm:spPr/>
      <dgm:t>
        <a:bodyPr/>
        <a:lstStyle/>
        <a:p>
          <a:r>
            <a:rPr lang="en-CA" sz="1600" dirty="0"/>
            <a:t>Midwifery, pediatrics, obstetrics</a:t>
          </a:r>
        </a:p>
      </dgm:t>
    </dgm:pt>
    <dgm:pt modelId="{17CE352A-F62D-4E5D-98B9-68F2B89EE226}" type="parTrans" cxnId="{EA36BCD9-D04E-4B12-A9EB-AD985E9AD345}">
      <dgm:prSet/>
      <dgm:spPr/>
      <dgm:t>
        <a:bodyPr/>
        <a:lstStyle/>
        <a:p>
          <a:endParaRPr lang="en-CA"/>
        </a:p>
      </dgm:t>
    </dgm:pt>
    <dgm:pt modelId="{A099B185-68A2-49B8-8832-ECDDEA3C010E}" type="sibTrans" cxnId="{EA36BCD9-D04E-4B12-A9EB-AD985E9AD345}">
      <dgm:prSet/>
      <dgm:spPr/>
      <dgm:t>
        <a:bodyPr/>
        <a:lstStyle/>
        <a:p>
          <a:endParaRPr lang="en-CA"/>
        </a:p>
      </dgm:t>
    </dgm:pt>
    <dgm:pt modelId="{EE8B37DB-015C-4EA0-B257-0C31A39236CC}">
      <dgm:prSet phldrT="[Text]" custT="1"/>
      <dgm:spPr/>
      <dgm:t>
        <a:bodyPr/>
        <a:lstStyle/>
        <a:p>
          <a:r>
            <a:rPr lang="en-CA" sz="1600" dirty="0"/>
            <a:t>La Leche League Canada</a:t>
          </a:r>
        </a:p>
      </dgm:t>
    </dgm:pt>
    <dgm:pt modelId="{A35F84E4-7768-4D5F-90FC-E0A8519A032D}" type="parTrans" cxnId="{9F28E925-76E0-4A23-8910-64CE309ECDF9}">
      <dgm:prSet/>
      <dgm:spPr/>
      <dgm:t>
        <a:bodyPr/>
        <a:lstStyle/>
        <a:p>
          <a:endParaRPr lang="en-CA"/>
        </a:p>
      </dgm:t>
    </dgm:pt>
    <dgm:pt modelId="{2FFDF836-43DC-4A53-9B82-C69800018606}" type="sibTrans" cxnId="{9F28E925-76E0-4A23-8910-64CE309ECDF9}">
      <dgm:prSet/>
      <dgm:spPr/>
      <dgm:t>
        <a:bodyPr/>
        <a:lstStyle/>
        <a:p>
          <a:endParaRPr lang="en-CA"/>
        </a:p>
      </dgm:t>
    </dgm:pt>
    <dgm:pt modelId="{1B0F61E7-30E0-424C-89A5-E8009A8EB8D7}">
      <dgm:prSet phldrT="[Text]" custT="1"/>
      <dgm:spPr/>
      <dgm:t>
        <a:bodyPr/>
        <a:lstStyle/>
        <a:p>
          <a:r>
            <a:rPr lang="en-CA" sz="1600" dirty="0"/>
            <a:t>Families Canada</a:t>
          </a:r>
        </a:p>
      </dgm:t>
    </dgm:pt>
    <dgm:pt modelId="{950542E8-86DF-45DE-81E0-EBA1B62CDD26}" type="parTrans" cxnId="{A38D31BB-C219-4552-8B35-73DDDF8A4588}">
      <dgm:prSet/>
      <dgm:spPr/>
      <dgm:t>
        <a:bodyPr/>
        <a:lstStyle/>
        <a:p>
          <a:endParaRPr lang="en-CA"/>
        </a:p>
      </dgm:t>
    </dgm:pt>
    <dgm:pt modelId="{C86D86A7-1DCB-475D-8E5F-9AE48777C1D5}" type="sibTrans" cxnId="{A38D31BB-C219-4552-8B35-73DDDF8A4588}">
      <dgm:prSet/>
      <dgm:spPr/>
      <dgm:t>
        <a:bodyPr/>
        <a:lstStyle/>
        <a:p>
          <a:endParaRPr lang="en-CA"/>
        </a:p>
      </dgm:t>
    </dgm:pt>
    <dgm:pt modelId="{8B50471E-20F6-498B-940E-2F3EBFF1F16C}">
      <dgm:prSet phldrT="[Text]" custT="1"/>
      <dgm:spPr/>
      <dgm:t>
        <a:bodyPr/>
        <a:lstStyle/>
        <a:p>
          <a:r>
            <a:rPr lang="en-CA" sz="1600" dirty="0"/>
            <a:t>Family fairs</a:t>
          </a:r>
        </a:p>
      </dgm:t>
    </dgm:pt>
    <dgm:pt modelId="{0FA8904D-9158-439E-A0D2-4C6F089E4353}" type="parTrans" cxnId="{B4D14137-9D1B-4BDA-BFB6-CFE0CFE965AA}">
      <dgm:prSet/>
      <dgm:spPr/>
      <dgm:t>
        <a:bodyPr/>
        <a:lstStyle/>
        <a:p>
          <a:endParaRPr lang="en-CA"/>
        </a:p>
      </dgm:t>
    </dgm:pt>
    <dgm:pt modelId="{CEE129A6-F157-4587-B925-AAD5E16D2B6E}" type="sibTrans" cxnId="{B4D14137-9D1B-4BDA-BFB6-CFE0CFE965AA}">
      <dgm:prSet/>
      <dgm:spPr/>
      <dgm:t>
        <a:bodyPr/>
        <a:lstStyle/>
        <a:p>
          <a:endParaRPr lang="en-CA"/>
        </a:p>
      </dgm:t>
    </dgm:pt>
    <dgm:pt modelId="{7EF6EC8F-FAF6-4C58-9E92-90037F06EA94}">
      <dgm:prSet phldrT="[Text]" custT="1"/>
      <dgm:spPr/>
      <dgm:t>
        <a:bodyPr/>
        <a:lstStyle/>
        <a:p>
          <a:r>
            <a:rPr lang="en-CA" sz="1600" dirty="0"/>
            <a:t>Wedding shows</a:t>
          </a:r>
        </a:p>
      </dgm:t>
    </dgm:pt>
    <dgm:pt modelId="{7224A142-7A86-449B-B5D3-60C01BA6078D}" type="parTrans" cxnId="{B523DD7E-13E4-47EE-A75F-AA539463D539}">
      <dgm:prSet/>
      <dgm:spPr/>
      <dgm:t>
        <a:bodyPr/>
        <a:lstStyle/>
        <a:p>
          <a:endParaRPr lang="en-CA"/>
        </a:p>
      </dgm:t>
    </dgm:pt>
    <dgm:pt modelId="{BECDA3F2-F45B-4212-B661-9068A07B6BB2}" type="sibTrans" cxnId="{B523DD7E-13E4-47EE-A75F-AA539463D539}">
      <dgm:prSet/>
      <dgm:spPr/>
      <dgm:t>
        <a:bodyPr/>
        <a:lstStyle/>
        <a:p>
          <a:endParaRPr lang="en-CA"/>
        </a:p>
      </dgm:t>
    </dgm:pt>
    <dgm:pt modelId="{F540A871-7356-4FB7-9839-6AFE2F7D5F52}">
      <dgm:prSet phldrT="[Text]"/>
      <dgm:spPr/>
      <dgm:t>
        <a:bodyPr/>
        <a:lstStyle/>
        <a:p>
          <a:endParaRPr lang="en-CA" sz="1100" dirty="0"/>
        </a:p>
      </dgm:t>
    </dgm:pt>
    <dgm:pt modelId="{EA63F015-59EC-426F-B0C3-13EABA013E6A}" type="parTrans" cxnId="{B36CED27-F41B-414B-A8B9-3EAAD4B32DB5}">
      <dgm:prSet/>
      <dgm:spPr/>
      <dgm:t>
        <a:bodyPr/>
        <a:lstStyle/>
        <a:p>
          <a:endParaRPr lang="en-CA"/>
        </a:p>
      </dgm:t>
    </dgm:pt>
    <dgm:pt modelId="{3206E4AC-3047-4648-BC91-3A11B806C290}" type="sibTrans" cxnId="{B36CED27-F41B-414B-A8B9-3EAAD4B32DB5}">
      <dgm:prSet/>
      <dgm:spPr/>
      <dgm:t>
        <a:bodyPr/>
        <a:lstStyle/>
        <a:p>
          <a:endParaRPr lang="en-CA"/>
        </a:p>
      </dgm:t>
    </dgm:pt>
    <dgm:pt modelId="{7F01E4A7-6C3A-41D3-BA7F-5AEB5458B4D5}">
      <dgm:prSet custT="1"/>
      <dgm:spPr/>
      <dgm:t>
        <a:bodyPr/>
        <a:lstStyle/>
        <a:p>
          <a:r>
            <a:rPr lang="en-CA" sz="1600" dirty="0"/>
            <a:t>Canadian parenting bloggers or experts with large online followings</a:t>
          </a:r>
        </a:p>
      </dgm:t>
    </dgm:pt>
    <dgm:pt modelId="{25D19E3A-B212-42CC-9170-317D0E936573}" type="parTrans" cxnId="{41959A5E-E35C-4525-AAA7-6B75CEB18116}">
      <dgm:prSet/>
      <dgm:spPr/>
      <dgm:t>
        <a:bodyPr/>
        <a:lstStyle/>
        <a:p>
          <a:endParaRPr lang="en-CA"/>
        </a:p>
      </dgm:t>
    </dgm:pt>
    <dgm:pt modelId="{AC097384-2753-4A47-8D08-15BA1A77104C}" type="sibTrans" cxnId="{41959A5E-E35C-4525-AAA7-6B75CEB18116}">
      <dgm:prSet/>
      <dgm:spPr/>
      <dgm:t>
        <a:bodyPr/>
        <a:lstStyle/>
        <a:p>
          <a:endParaRPr lang="en-CA"/>
        </a:p>
      </dgm:t>
    </dgm:pt>
    <dgm:pt modelId="{1441CA7B-EB0C-4346-87DB-B7068D405B75}">
      <dgm:prSet custT="1"/>
      <dgm:spPr/>
      <dgm:t>
        <a:bodyPr/>
        <a:lstStyle/>
        <a:p>
          <a:r>
            <a:rPr lang="en-CA" sz="1600" dirty="0"/>
            <a:t>Popular Canadian websites</a:t>
          </a:r>
        </a:p>
      </dgm:t>
    </dgm:pt>
    <dgm:pt modelId="{F8936287-C2D5-47D2-9C87-64A6F899BC5C}" type="parTrans" cxnId="{F4C6CD22-CC48-44C1-86D0-245AF5074FA1}">
      <dgm:prSet/>
      <dgm:spPr/>
      <dgm:t>
        <a:bodyPr/>
        <a:lstStyle/>
        <a:p>
          <a:endParaRPr lang="en-CA"/>
        </a:p>
      </dgm:t>
    </dgm:pt>
    <dgm:pt modelId="{E7512AE8-AEFE-474D-84F6-5AD2B48F9B8F}" type="sibTrans" cxnId="{F4C6CD22-CC48-44C1-86D0-245AF5074FA1}">
      <dgm:prSet/>
      <dgm:spPr/>
      <dgm:t>
        <a:bodyPr/>
        <a:lstStyle/>
        <a:p>
          <a:endParaRPr lang="en-CA"/>
        </a:p>
      </dgm:t>
    </dgm:pt>
    <dgm:pt modelId="{E2E305DF-F081-41E5-A3AA-93BC58D215B2}">
      <dgm:prSet phldrT="[Text]" custT="1"/>
      <dgm:spPr/>
      <dgm:t>
        <a:bodyPr/>
        <a:lstStyle/>
        <a:p>
          <a:r>
            <a:rPr lang="en-CA" sz="1600" dirty="0"/>
            <a:t>Professional listservs</a:t>
          </a:r>
        </a:p>
      </dgm:t>
    </dgm:pt>
    <dgm:pt modelId="{8EFF5CFA-FF44-46F9-8771-FBFBE1A03F90}" type="parTrans" cxnId="{DB47CD7F-751A-4838-82CE-9305274A6C00}">
      <dgm:prSet/>
      <dgm:spPr/>
      <dgm:t>
        <a:bodyPr/>
        <a:lstStyle/>
        <a:p>
          <a:endParaRPr lang="en-CA"/>
        </a:p>
      </dgm:t>
    </dgm:pt>
    <dgm:pt modelId="{43F6CF7C-1028-4256-8A26-7C41C041C804}" type="sibTrans" cxnId="{DB47CD7F-751A-4838-82CE-9305274A6C00}">
      <dgm:prSet/>
      <dgm:spPr/>
      <dgm:t>
        <a:bodyPr/>
        <a:lstStyle/>
        <a:p>
          <a:endParaRPr lang="en-CA"/>
        </a:p>
      </dgm:t>
    </dgm:pt>
    <dgm:pt modelId="{87B5FDA6-A6F7-43F5-83CC-736A6EDD1C7C}" type="pres">
      <dgm:prSet presAssocID="{5428AF71-D779-4B06-B974-280B7BDE6928}" presName="linear" presStyleCnt="0">
        <dgm:presLayoutVars>
          <dgm:dir/>
          <dgm:animLvl val="lvl"/>
          <dgm:resizeHandles val="exact"/>
        </dgm:presLayoutVars>
      </dgm:prSet>
      <dgm:spPr/>
    </dgm:pt>
    <dgm:pt modelId="{9335298C-ED01-4F47-A00D-C31BAEDFBC79}" type="pres">
      <dgm:prSet presAssocID="{446C34B1-98B5-4655-9F69-0259D1D4A91D}" presName="parentLin" presStyleCnt="0"/>
      <dgm:spPr/>
    </dgm:pt>
    <dgm:pt modelId="{F563EC07-E3E9-4098-88A2-EE3ADADE8E79}" type="pres">
      <dgm:prSet presAssocID="{446C34B1-98B5-4655-9F69-0259D1D4A91D}" presName="parentLeftMargin" presStyleLbl="node1" presStyleIdx="0" presStyleCnt="4"/>
      <dgm:spPr/>
    </dgm:pt>
    <dgm:pt modelId="{4C2A2FA4-39EF-4261-8319-4244EECA1F9C}" type="pres">
      <dgm:prSet presAssocID="{446C34B1-98B5-4655-9F69-0259D1D4A91D}" presName="parentText" presStyleLbl="node1" presStyleIdx="0" presStyleCnt="4" custScaleX="142631">
        <dgm:presLayoutVars>
          <dgm:chMax val="0"/>
          <dgm:bulletEnabled val="1"/>
        </dgm:presLayoutVars>
      </dgm:prSet>
      <dgm:spPr/>
    </dgm:pt>
    <dgm:pt modelId="{F345441D-2B55-4CAA-980A-F15797629574}" type="pres">
      <dgm:prSet presAssocID="{446C34B1-98B5-4655-9F69-0259D1D4A91D}" presName="negativeSpace" presStyleCnt="0"/>
      <dgm:spPr/>
    </dgm:pt>
    <dgm:pt modelId="{3F8D31CD-D550-485E-974D-52F615316017}" type="pres">
      <dgm:prSet presAssocID="{446C34B1-98B5-4655-9F69-0259D1D4A91D}" presName="childText" presStyleLbl="conFgAcc1" presStyleIdx="0" presStyleCnt="4" custScaleY="96727">
        <dgm:presLayoutVars>
          <dgm:bulletEnabled val="1"/>
        </dgm:presLayoutVars>
      </dgm:prSet>
      <dgm:spPr/>
    </dgm:pt>
    <dgm:pt modelId="{842E82BC-6223-4396-92E3-FAEFFA9D418D}" type="pres">
      <dgm:prSet presAssocID="{97F022CA-F15E-4F44-B5E6-AEE8D5448BA0}" presName="spaceBetweenRectangles" presStyleCnt="0"/>
      <dgm:spPr/>
    </dgm:pt>
    <dgm:pt modelId="{8F794DA1-8871-472D-A0A6-DA1231FC7BEC}" type="pres">
      <dgm:prSet presAssocID="{FF1D8CE5-8B0B-48EE-9324-6B8EDB634DF8}" presName="parentLin" presStyleCnt="0"/>
      <dgm:spPr/>
    </dgm:pt>
    <dgm:pt modelId="{6B6EE873-743B-4847-B0B2-538268326E35}" type="pres">
      <dgm:prSet presAssocID="{FF1D8CE5-8B0B-48EE-9324-6B8EDB634DF8}" presName="parentLeftMargin" presStyleLbl="node1" presStyleIdx="0" presStyleCnt="4"/>
      <dgm:spPr/>
    </dgm:pt>
    <dgm:pt modelId="{F8BF8D03-1B06-4827-A20F-E067E42050A5}" type="pres">
      <dgm:prSet presAssocID="{FF1D8CE5-8B0B-48EE-9324-6B8EDB634DF8}" presName="parentText" presStyleLbl="node1" presStyleIdx="1" presStyleCnt="4" custScaleX="140262">
        <dgm:presLayoutVars>
          <dgm:chMax val="0"/>
          <dgm:bulletEnabled val="1"/>
        </dgm:presLayoutVars>
      </dgm:prSet>
      <dgm:spPr/>
    </dgm:pt>
    <dgm:pt modelId="{C928DCFC-E989-4842-A2BF-355D59BC70AC}" type="pres">
      <dgm:prSet presAssocID="{FF1D8CE5-8B0B-48EE-9324-6B8EDB634DF8}" presName="negativeSpace" presStyleCnt="0"/>
      <dgm:spPr/>
    </dgm:pt>
    <dgm:pt modelId="{A8571B25-1D54-4518-8985-56517372AC29}" type="pres">
      <dgm:prSet presAssocID="{FF1D8CE5-8B0B-48EE-9324-6B8EDB634DF8}" presName="childText" presStyleLbl="conFgAcc1" presStyleIdx="1" presStyleCnt="4">
        <dgm:presLayoutVars>
          <dgm:bulletEnabled val="1"/>
        </dgm:presLayoutVars>
      </dgm:prSet>
      <dgm:spPr/>
    </dgm:pt>
    <dgm:pt modelId="{A0F48D19-C2C6-4E41-9DE9-FCE86ED84D52}" type="pres">
      <dgm:prSet presAssocID="{7B881A01-9D56-49B2-91F7-5B00E7464A3B}" presName="spaceBetweenRectangles" presStyleCnt="0"/>
      <dgm:spPr/>
    </dgm:pt>
    <dgm:pt modelId="{115DB9E5-8AD7-47A4-B6A2-7ECDD5F140C5}" type="pres">
      <dgm:prSet presAssocID="{FF9C6B9D-434B-4B3C-B3FE-E7A777497964}" presName="parentLin" presStyleCnt="0"/>
      <dgm:spPr/>
    </dgm:pt>
    <dgm:pt modelId="{C62BD8FA-9011-404D-9D7B-9407A715AD96}" type="pres">
      <dgm:prSet presAssocID="{FF9C6B9D-434B-4B3C-B3FE-E7A777497964}" presName="parentLeftMargin" presStyleLbl="node1" presStyleIdx="1" presStyleCnt="4"/>
      <dgm:spPr/>
    </dgm:pt>
    <dgm:pt modelId="{6424B423-66F6-43B0-8EB1-43C5072C7DCF}" type="pres">
      <dgm:prSet presAssocID="{FF9C6B9D-434B-4B3C-B3FE-E7A777497964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38630391-9020-4624-A03B-E0EA36709E6C}" type="pres">
      <dgm:prSet presAssocID="{FF9C6B9D-434B-4B3C-B3FE-E7A777497964}" presName="negativeSpace" presStyleCnt="0"/>
      <dgm:spPr/>
    </dgm:pt>
    <dgm:pt modelId="{0961E40E-FF13-407B-B20A-0BE45B5A1E3C}" type="pres">
      <dgm:prSet presAssocID="{FF9C6B9D-434B-4B3C-B3FE-E7A777497964}" presName="childText" presStyleLbl="conFgAcc1" presStyleIdx="2" presStyleCnt="4" custScaleY="72328">
        <dgm:presLayoutVars>
          <dgm:bulletEnabled val="1"/>
        </dgm:presLayoutVars>
      </dgm:prSet>
      <dgm:spPr/>
    </dgm:pt>
    <dgm:pt modelId="{0070168C-084A-4873-8508-A1877BA21B2D}" type="pres">
      <dgm:prSet presAssocID="{E71FFD57-51B9-48D7-A3AF-D4F7875EEF5B}" presName="spaceBetweenRectangles" presStyleCnt="0"/>
      <dgm:spPr/>
    </dgm:pt>
    <dgm:pt modelId="{B46D5D8A-61E0-4298-99D3-E6BFDFCD2ADA}" type="pres">
      <dgm:prSet presAssocID="{3EA018E9-1C79-4D96-AA02-C1FF31ECFE6A}" presName="parentLin" presStyleCnt="0"/>
      <dgm:spPr/>
    </dgm:pt>
    <dgm:pt modelId="{FDAD05AD-4765-4C3B-86F6-20A5122FC5EB}" type="pres">
      <dgm:prSet presAssocID="{3EA018E9-1C79-4D96-AA02-C1FF31ECFE6A}" presName="parentLeftMargin" presStyleLbl="node1" presStyleIdx="2" presStyleCnt="4"/>
      <dgm:spPr/>
    </dgm:pt>
    <dgm:pt modelId="{D9F1B56A-9782-45E4-ADCF-02199D671B0B}" type="pres">
      <dgm:prSet presAssocID="{3EA018E9-1C79-4D96-AA02-C1FF31ECFE6A}" presName="parentText" presStyleLbl="node1" presStyleIdx="3" presStyleCnt="4" custScaleX="142857" custLinFactNeighborX="-7398" custLinFactNeighborY="5960">
        <dgm:presLayoutVars>
          <dgm:chMax val="0"/>
          <dgm:bulletEnabled val="1"/>
        </dgm:presLayoutVars>
      </dgm:prSet>
      <dgm:spPr/>
    </dgm:pt>
    <dgm:pt modelId="{56D1D521-221D-4F7D-83DF-F8E3B8CC1B2C}" type="pres">
      <dgm:prSet presAssocID="{3EA018E9-1C79-4D96-AA02-C1FF31ECFE6A}" presName="negativeSpace" presStyleCnt="0"/>
      <dgm:spPr/>
    </dgm:pt>
    <dgm:pt modelId="{BA14A22C-CCCB-4C7A-AAE8-D999746AD1BE}" type="pres">
      <dgm:prSet presAssocID="{3EA018E9-1C79-4D96-AA02-C1FF31ECFE6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92B6710-9BEF-4FFE-8D1B-D240F3085DB3}" srcId="{5428AF71-D779-4B06-B974-280B7BDE6928}" destId="{446C34B1-98B5-4655-9F69-0259D1D4A91D}" srcOrd="0" destOrd="0" parTransId="{2F224768-A936-4794-BD50-A77070D929B4}" sibTransId="{97F022CA-F15E-4F44-B5E6-AEE8D5448BA0}"/>
    <dgm:cxn modelId="{E333E117-D5E1-4B5F-9D53-055858DD1C64}" type="presOf" srcId="{7F3F4E6E-5199-4074-85FB-5AFBE7922E10}" destId="{A8571B25-1D54-4518-8985-56517372AC29}" srcOrd="0" destOrd="1" presId="urn:microsoft.com/office/officeart/2005/8/layout/list1"/>
    <dgm:cxn modelId="{1BF9131A-0D3C-4C2A-9554-63998B66FAAC}" type="presOf" srcId="{446C34B1-98B5-4655-9F69-0259D1D4A91D}" destId="{F563EC07-E3E9-4098-88A2-EE3ADADE8E79}" srcOrd="0" destOrd="0" presId="urn:microsoft.com/office/officeart/2005/8/layout/list1"/>
    <dgm:cxn modelId="{F4C6CD22-CC48-44C1-86D0-245AF5074FA1}" srcId="{3EA018E9-1C79-4D96-AA02-C1FF31ECFE6A}" destId="{1441CA7B-EB0C-4346-87DB-B7068D405B75}" srcOrd="1" destOrd="0" parTransId="{F8936287-C2D5-47D2-9C87-64A6F899BC5C}" sibTransId="{E7512AE8-AEFE-474D-84F6-5AD2B48F9B8F}"/>
    <dgm:cxn modelId="{5C483B23-A5EF-4DC3-89BD-EDDB2CBD1FB6}" type="presOf" srcId="{3EA018E9-1C79-4D96-AA02-C1FF31ECFE6A}" destId="{D9F1B56A-9782-45E4-ADCF-02199D671B0B}" srcOrd="1" destOrd="0" presId="urn:microsoft.com/office/officeart/2005/8/layout/list1"/>
    <dgm:cxn modelId="{9F28E925-76E0-4A23-8910-64CE309ECDF9}" srcId="{FF1D8CE5-8B0B-48EE-9324-6B8EDB634DF8}" destId="{EE8B37DB-015C-4EA0-B257-0C31A39236CC}" srcOrd="2" destOrd="0" parTransId="{A35F84E4-7768-4D5F-90FC-E0A8519A032D}" sibTransId="{2FFDF836-43DC-4A53-9B82-C69800018606}"/>
    <dgm:cxn modelId="{E67DEB27-D374-467D-9CE9-527B81925183}" type="presOf" srcId="{CC8A9E16-54F8-4B53-9367-7A025E9DA4EE}" destId="{3F8D31CD-D550-485E-974D-52F615316017}" srcOrd="0" destOrd="0" presId="urn:microsoft.com/office/officeart/2005/8/layout/list1"/>
    <dgm:cxn modelId="{B36CED27-F41B-414B-A8B9-3EAAD4B32DB5}" srcId="{FF9C6B9D-434B-4B3C-B3FE-E7A777497964}" destId="{F540A871-7356-4FB7-9839-6AFE2F7D5F52}" srcOrd="3" destOrd="0" parTransId="{EA63F015-59EC-426F-B0C3-13EABA013E6A}" sibTransId="{3206E4AC-3047-4648-BC91-3A11B806C290}"/>
    <dgm:cxn modelId="{9B399B2C-CC9B-4707-9B7A-6F5104F43685}" srcId="{5428AF71-D779-4B06-B974-280B7BDE6928}" destId="{FF1D8CE5-8B0B-48EE-9324-6B8EDB634DF8}" srcOrd="1" destOrd="0" parTransId="{F4FBEC2A-8B9A-4F17-A40A-3FCA504F685B}" sibTransId="{7B881A01-9D56-49B2-91F7-5B00E7464A3B}"/>
    <dgm:cxn modelId="{FBEA1A30-6227-4CDA-932B-497BAD891D73}" type="presOf" srcId="{FF1D8CE5-8B0B-48EE-9324-6B8EDB634DF8}" destId="{F8BF8D03-1B06-4827-A20F-E067E42050A5}" srcOrd="1" destOrd="0" presId="urn:microsoft.com/office/officeart/2005/8/layout/list1"/>
    <dgm:cxn modelId="{E0955332-C525-4B75-8901-6EA9807E37BD}" type="presOf" srcId="{FF848900-B314-42B5-B06C-80B38C91388F}" destId="{0961E40E-FF13-407B-B20A-0BE45B5A1E3C}" srcOrd="0" destOrd="0" presId="urn:microsoft.com/office/officeart/2005/8/layout/list1"/>
    <dgm:cxn modelId="{B3D00A34-7C80-4FDE-8448-49534309D3ED}" srcId="{446C34B1-98B5-4655-9F69-0259D1D4A91D}" destId="{E65644D4-661D-4E74-BEA2-89A11796AECD}" srcOrd="3" destOrd="0" parTransId="{047FE13F-A65D-4412-B111-3285B59D663F}" sibTransId="{A2A245B3-8570-48EB-BA6D-57A64DBA5AB8}"/>
    <dgm:cxn modelId="{B4D14137-9D1B-4BDA-BFB6-CFE0CFE965AA}" srcId="{FF9C6B9D-434B-4B3C-B3FE-E7A777497964}" destId="{8B50471E-20F6-498B-940E-2F3EBFF1F16C}" srcOrd="1" destOrd="0" parTransId="{0FA8904D-9158-439E-A0D2-4C6F089E4353}" sibTransId="{CEE129A6-F157-4587-B925-AAD5E16D2B6E}"/>
    <dgm:cxn modelId="{15BDA43F-72EE-4C20-A528-7D4B14CC79C1}" type="presOf" srcId="{7F01E4A7-6C3A-41D3-BA7F-5AEB5458B4D5}" destId="{BA14A22C-CCCB-4C7A-AAE8-D999746AD1BE}" srcOrd="0" destOrd="0" presId="urn:microsoft.com/office/officeart/2005/8/layout/list1"/>
    <dgm:cxn modelId="{E118D93F-3B8D-44C2-97BA-54311C66DDD9}" type="presOf" srcId="{3EA018E9-1C79-4D96-AA02-C1FF31ECFE6A}" destId="{FDAD05AD-4765-4C3B-86F6-20A5122FC5EB}" srcOrd="0" destOrd="0" presId="urn:microsoft.com/office/officeart/2005/8/layout/list1"/>
    <dgm:cxn modelId="{6DE2C348-4139-4B0D-BEC0-CE40AF9588DB}" type="presOf" srcId="{EE8B37DB-015C-4EA0-B257-0C31A39236CC}" destId="{A8571B25-1D54-4518-8985-56517372AC29}" srcOrd="0" destOrd="2" presId="urn:microsoft.com/office/officeart/2005/8/layout/list1"/>
    <dgm:cxn modelId="{5C44B84E-0A03-4F91-8078-CEE4077EC6DC}" type="presOf" srcId="{8B50471E-20F6-498B-940E-2F3EBFF1F16C}" destId="{0961E40E-FF13-407B-B20A-0BE45B5A1E3C}" srcOrd="0" destOrd="1" presId="urn:microsoft.com/office/officeart/2005/8/layout/list1"/>
    <dgm:cxn modelId="{F3D72C51-AF95-4B15-9434-27084C083DE6}" srcId="{FF1D8CE5-8B0B-48EE-9324-6B8EDB634DF8}" destId="{9B2A216E-E2BB-4124-BF76-54E323EF1514}" srcOrd="0" destOrd="0" parTransId="{CBA97914-7451-4860-A396-30A494E39B7E}" sibTransId="{F8F78CD6-54A6-40C1-9451-0AF99D209945}"/>
    <dgm:cxn modelId="{FBD11B5B-8D8B-4CCB-91F9-A5D4678A4CDC}" type="presOf" srcId="{1441CA7B-EB0C-4346-87DB-B7068D405B75}" destId="{BA14A22C-CCCB-4C7A-AAE8-D999746AD1BE}" srcOrd="0" destOrd="1" presId="urn:microsoft.com/office/officeart/2005/8/layout/list1"/>
    <dgm:cxn modelId="{41959A5E-E35C-4525-AAA7-6B75CEB18116}" srcId="{3EA018E9-1C79-4D96-AA02-C1FF31ECFE6A}" destId="{7F01E4A7-6C3A-41D3-BA7F-5AEB5458B4D5}" srcOrd="0" destOrd="0" parTransId="{25D19E3A-B212-42CC-9170-317D0E936573}" sibTransId="{AC097384-2753-4A47-8D08-15BA1A77104C}"/>
    <dgm:cxn modelId="{A1200C64-CF14-4D24-AC30-AA8DFBADAB22}" srcId="{446C34B1-98B5-4655-9F69-0259D1D4A91D}" destId="{7909EF51-0B16-40CE-A7A7-D897F6260F77}" srcOrd="4" destOrd="0" parTransId="{5FACC9DF-F1A0-4823-BB10-E1785902F10A}" sibTransId="{4044C396-7C84-41EE-91AB-7CA743392C0F}"/>
    <dgm:cxn modelId="{D3ED936D-8EB8-4997-A755-F7EC4E31D2DB}" type="presOf" srcId="{F540A871-7356-4FB7-9839-6AFE2F7D5F52}" destId="{0961E40E-FF13-407B-B20A-0BE45B5A1E3C}" srcOrd="0" destOrd="3" presId="urn:microsoft.com/office/officeart/2005/8/layout/list1"/>
    <dgm:cxn modelId="{3FAECF6F-0218-4762-BEA9-BD6C1B17C5AC}" type="presOf" srcId="{FF9C6B9D-434B-4B3C-B3FE-E7A777497964}" destId="{6424B423-66F6-43B0-8EB1-43C5072C7DCF}" srcOrd="1" destOrd="0" presId="urn:microsoft.com/office/officeart/2005/8/layout/list1"/>
    <dgm:cxn modelId="{AAF05074-3394-4ACD-AED7-80CC460D08D9}" type="presOf" srcId="{A34D5C7B-0EBD-4DF6-9579-CFA7DAB06B54}" destId="{3F8D31CD-D550-485E-974D-52F615316017}" srcOrd="0" destOrd="2" presId="urn:microsoft.com/office/officeart/2005/8/layout/list1"/>
    <dgm:cxn modelId="{0B07F276-1207-4DCF-B3B2-C3C154C2C08A}" type="presOf" srcId="{E65644D4-661D-4E74-BEA2-89A11796AECD}" destId="{3F8D31CD-D550-485E-974D-52F615316017}" srcOrd="0" destOrd="3" presId="urn:microsoft.com/office/officeart/2005/8/layout/list1"/>
    <dgm:cxn modelId="{B523DD7E-13E4-47EE-A75F-AA539463D539}" srcId="{FF9C6B9D-434B-4B3C-B3FE-E7A777497964}" destId="{7EF6EC8F-FAF6-4C58-9E92-90037F06EA94}" srcOrd="2" destOrd="0" parTransId="{7224A142-7A86-449B-B5D3-60C01BA6078D}" sibTransId="{BECDA3F2-F45B-4212-B661-9068A07B6BB2}"/>
    <dgm:cxn modelId="{DB47CD7F-751A-4838-82CE-9305274A6C00}" srcId="{446C34B1-98B5-4655-9F69-0259D1D4A91D}" destId="{E2E305DF-F081-41E5-A3AA-93BC58D215B2}" srcOrd="5" destOrd="0" parTransId="{8EFF5CFA-FF44-46F9-8771-FBFBE1A03F90}" sibTransId="{43F6CF7C-1028-4256-8A26-7C41C041C804}"/>
    <dgm:cxn modelId="{2A69B6A2-6781-46D3-BDEC-0269B7134B50}" srcId="{FF9C6B9D-434B-4B3C-B3FE-E7A777497964}" destId="{FF848900-B314-42B5-B06C-80B38C91388F}" srcOrd="0" destOrd="0" parTransId="{E2D819E7-7C9F-465A-96FB-C3C6C560C677}" sibTransId="{E1C3AAAC-6F52-4DD9-8507-BBF49E42B980}"/>
    <dgm:cxn modelId="{A38D31BB-C219-4552-8B35-73DDDF8A4588}" srcId="{FF1D8CE5-8B0B-48EE-9324-6B8EDB634DF8}" destId="{1B0F61E7-30E0-424C-89A5-E8009A8EB8D7}" srcOrd="3" destOrd="0" parTransId="{950542E8-86DF-45DE-81E0-EBA1B62CDD26}" sibTransId="{C86D86A7-1DCB-475D-8E5F-9AE48777C1D5}"/>
    <dgm:cxn modelId="{5D5712BD-F741-49CB-A526-FDF09FD116E6}" type="presOf" srcId="{9B2A216E-E2BB-4124-BF76-54E323EF1514}" destId="{A8571B25-1D54-4518-8985-56517372AC29}" srcOrd="0" destOrd="0" presId="urn:microsoft.com/office/officeart/2005/8/layout/list1"/>
    <dgm:cxn modelId="{E93428C1-0868-4838-8348-C21CD5B24EC9}" srcId="{446C34B1-98B5-4655-9F69-0259D1D4A91D}" destId="{A34D5C7B-0EBD-4DF6-9579-CFA7DAB06B54}" srcOrd="2" destOrd="0" parTransId="{8AF3A6B0-3094-49FD-BF94-C2C98803B92C}" sibTransId="{42A2DAC4-DB11-419D-BB23-63C0887A00D2}"/>
    <dgm:cxn modelId="{57512FC4-9221-4BB1-993A-C1A9D0EDDF78}" type="presOf" srcId="{7EF6EC8F-FAF6-4C58-9E92-90037F06EA94}" destId="{0961E40E-FF13-407B-B20A-0BE45B5A1E3C}" srcOrd="0" destOrd="2" presId="urn:microsoft.com/office/officeart/2005/8/layout/list1"/>
    <dgm:cxn modelId="{93A327D8-8CAB-4F46-9300-296C7567B6AC}" type="presOf" srcId="{1B0F61E7-30E0-424C-89A5-E8009A8EB8D7}" destId="{A8571B25-1D54-4518-8985-56517372AC29}" srcOrd="0" destOrd="3" presId="urn:microsoft.com/office/officeart/2005/8/layout/list1"/>
    <dgm:cxn modelId="{EA36BCD9-D04E-4B12-A9EB-AD985E9AD345}" srcId="{FF1D8CE5-8B0B-48EE-9324-6B8EDB634DF8}" destId="{7F3F4E6E-5199-4074-85FB-5AFBE7922E10}" srcOrd="1" destOrd="0" parTransId="{17CE352A-F62D-4E5D-98B9-68F2B89EE226}" sibTransId="{A099B185-68A2-49B8-8832-ECDDEA3C010E}"/>
    <dgm:cxn modelId="{1D38E1D9-B0EF-4102-8074-BCA252D1CE69}" type="presOf" srcId="{FF1D8CE5-8B0B-48EE-9324-6B8EDB634DF8}" destId="{6B6EE873-743B-4847-B0B2-538268326E35}" srcOrd="0" destOrd="0" presId="urn:microsoft.com/office/officeart/2005/8/layout/list1"/>
    <dgm:cxn modelId="{564BF1D9-445A-4E13-8932-4E251F3590A5}" type="presOf" srcId="{E2E305DF-F081-41E5-A3AA-93BC58D215B2}" destId="{3F8D31CD-D550-485E-974D-52F615316017}" srcOrd="0" destOrd="5" presId="urn:microsoft.com/office/officeart/2005/8/layout/list1"/>
    <dgm:cxn modelId="{D2C0BCDA-2A63-4019-ACEE-41D763F29A3C}" type="presOf" srcId="{2EF0C9AD-A0B8-4975-BCA9-C36648A0F62A}" destId="{3F8D31CD-D550-485E-974D-52F615316017}" srcOrd="0" destOrd="1" presId="urn:microsoft.com/office/officeart/2005/8/layout/list1"/>
    <dgm:cxn modelId="{CDF910E0-0832-427E-8BB7-EBE0AC0449FA}" type="presOf" srcId="{7909EF51-0B16-40CE-A7A7-D897F6260F77}" destId="{3F8D31CD-D550-485E-974D-52F615316017}" srcOrd="0" destOrd="4" presId="urn:microsoft.com/office/officeart/2005/8/layout/list1"/>
    <dgm:cxn modelId="{0F704FE0-18EC-423C-AB42-583457387683}" srcId="{446C34B1-98B5-4655-9F69-0259D1D4A91D}" destId="{CC8A9E16-54F8-4B53-9367-7A025E9DA4EE}" srcOrd="0" destOrd="0" parTransId="{81D0A23A-DA5F-4E24-BB92-A9B31BC0460B}" sibTransId="{AD2F9003-0334-4616-9B7B-A6B541BF685D}"/>
    <dgm:cxn modelId="{E5D5EDE2-356A-4EED-8FD4-DDE2FE9F193F}" srcId="{5428AF71-D779-4B06-B974-280B7BDE6928}" destId="{3EA018E9-1C79-4D96-AA02-C1FF31ECFE6A}" srcOrd="3" destOrd="0" parTransId="{38C3345B-80AE-430B-9950-9DC4BF5D31FA}" sibTransId="{A394DFA2-937A-4B78-9BE2-030CD42D3420}"/>
    <dgm:cxn modelId="{544A9AE8-11F5-4B21-B5E4-0336D60E5ADC}" type="presOf" srcId="{5428AF71-D779-4B06-B974-280B7BDE6928}" destId="{87B5FDA6-A6F7-43F5-83CC-736A6EDD1C7C}" srcOrd="0" destOrd="0" presId="urn:microsoft.com/office/officeart/2005/8/layout/list1"/>
    <dgm:cxn modelId="{899A29ED-559D-4DF0-BC86-F0857FBE2A3D}" srcId="{5428AF71-D779-4B06-B974-280B7BDE6928}" destId="{FF9C6B9D-434B-4B3C-B3FE-E7A777497964}" srcOrd="2" destOrd="0" parTransId="{DD97908D-259E-4D98-A77D-87BEE8152858}" sibTransId="{E71FFD57-51B9-48D7-A3AF-D4F7875EEF5B}"/>
    <dgm:cxn modelId="{70B141ED-ECFE-47A4-BE05-7D0EF57C32AB}" type="presOf" srcId="{446C34B1-98B5-4655-9F69-0259D1D4A91D}" destId="{4C2A2FA4-39EF-4261-8319-4244EECA1F9C}" srcOrd="1" destOrd="0" presId="urn:microsoft.com/office/officeart/2005/8/layout/list1"/>
    <dgm:cxn modelId="{6FBB5AF0-1DAE-49A7-8208-71583F02A336}" srcId="{446C34B1-98B5-4655-9F69-0259D1D4A91D}" destId="{2EF0C9AD-A0B8-4975-BCA9-C36648A0F62A}" srcOrd="1" destOrd="0" parTransId="{10AA52AD-31DD-4362-8911-F6FE283C4C5D}" sibTransId="{7513305E-49B2-4D69-8CE3-4C33D5FEFEC2}"/>
    <dgm:cxn modelId="{D1070BF4-D556-42FD-8CDD-C32DC4461837}" type="presOf" srcId="{FF9C6B9D-434B-4B3C-B3FE-E7A777497964}" destId="{C62BD8FA-9011-404D-9D7B-9407A715AD96}" srcOrd="0" destOrd="0" presId="urn:microsoft.com/office/officeart/2005/8/layout/list1"/>
    <dgm:cxn modelId="{7987837E-9C6D-4060-B4C0-8B681869BEE4}" type="presParOf" srcId="{87B5FDA6-A6F7-43F5-83CC-736A6EDD1C7C}" destId="{9335298C-ED01-4F47-A00D-C31BAEDFBC79}" srcOrd="0" destOrd="0" presId="urn:microsoft.com/office/officeart/2005/8/layout/list1"/>
    <dgm:cxn modelId="{77805FB8-C5F1-44C8-B6F4-174F75A5C63B}" type="presParOf" srcId="{9335298C-ED01-4F47-A00D-C31BAEDFBC79}" destId="{F563EC07-E3E9-4098-88A2-EE3ADADE8E79}" srcOrd="0" destOrd="0" presId="urn:microsoft.com/office/officeart/2005/8/layout/list1"/>
    <dgm:cxn modelId="{C860461C-153F-41C6-B72B-57CD038E870B}" type="presParOf" srcId="{9335298C-ED01-4F47-A00D-C31BAEDFBC79}" destId="{4C2A2FA4-39EF-4261-8319-4244EECA1F9C}" srcOrd="1" destOrd="0" presId="urn:microsoft.com/office/officeart/2005/8/layout/list1"/>
    <dgm:cxn modelId="{750EF101-7BF6-4028-B1DA-FBD12FE7869E}" type="presParOf" srcId="{87B5FDA6-A6F7-43F5-83CC-736A6EDD1C7C}" destId="{F345441D-2B55-4CAA-980A-F15797629574}" srcOrd="1" destOrd="0" presId="urn:microsoft.com/office/officeart/2005/8/layout/list1"/>
    <dgm:cxn modelId="{4EBBEF3D-5139-40DA-AA65-1E470C1E609D}" type="presParOf" srcId="{87B5FDA6-A6F7-43F5-83CC-736A6EDD1C7C}" destId="{3F8D31CD-D550-485E-974D-52F615316017}" srcOrd="2" destOrd="0" presId="urn:microsoft.com/office/officeart/2005/8/layout/list1"/>
    <dgm:cxn modelId="{0794E2DA-CB49-4824-88E7-177B24919432}" type="presParOf" srcId="{87B5FDA6-A6F7-43F5-83CC-736A6EDD1C7C}" destId="{842E82BC-6223-4396-92E3-FAEFFA9D418D}" srcOrd="3" destOrd="0" presId="urn:microsoft.com/office/officeart/2005/8/layout/list1"/>
    <dgm:cxn modelId="{5BC4923E-A0CF-4B2B-824C-CE7B5294DCFB}" type="presParOf" srcId="{87B5FDA6-A6F7-43F5-83CC-736A6EDD1C7C}" destId="{8F794DA1-8871-472D-A0A6-DA1231FC7BEC}" srcOrd="4" destOrd="0" presId="urn:microsoft.com/office/officeart/2005/8/layout/list1"/>
    <dgm:cxn modelId="{8FF6DFB4-DD79-4AF9-BAA0-0433542E6C2F}" type="presParOf" srcId="{8F794DA1-8871-472D-A0A6-DA1231FC7BEC}" destId="{6B6EE873-743B-4847-B0B2-538268326E35}" srcOrd="0" destOrd="0" presId="urn:microsoft.com/office/officeart/2005/8/layout/list1"/>
    <dgm:cxn modelId="{1870AA96-E04E-46E1-BAE0-1744FA707E91}" type="presParOf" srcId="{8F794DA1-8871-472D-A0A6-DA1231FC7BEC}" destId="{F8BF8D03-1B06-4827-A20F-E067E42050A5}" srcOrd="1" destOrd="0" presId="urn:microsoft.com/office/officeart/2005/8/layout/list1"/>
    <dgm:cxn modelId="{87ECB76A-3BF5-4FC9-99C9-E23299B8EB86}" type="presParOf" srcId="{87B5FDA6-A6F7-43F5-83CC-736A6EDD1C7C}" destId="{C928DCFC-E989-4842-A2BF-355D59BC70AC}" srcOrd="5" destOrd="0" presId="urn:microsoft.com/office/officeart/2005/8/layout/list1"/>
    <dgm:cxn modelId="{9A231DAB-FFF8-44E4-8EDF-3F99804E4E48}" type="presParOf" srcId="{87B5FDA6-A6F7-43F5-83CC-736A6EDD1C7C}" destId="{A8571B25-1D54-4518-8985-56517372AC29}" srcOrd="6" destOrd="0" presId="urn:microsoft.com/office/officeart/2005/8/layout/list1"/>
    <dgm:cxn modelId="{2A72BFB3-47AC-414C-A778-3E997F25AD0B}" type="presParOf" srcId="{87B5FDA6-A6F7-43F5-83CC-736A6EDD1C7C}" destId="{A0F48D19-C2C6-4E41-9DE9-FCE86ED84D52}" srcOrd="7" destOrd="0" presId="urn:microsoft.com/office/officeart/2005/8/layout/list1"/>
    <dgm:cxn modelId="{8A5640AB-78C3-4CB5-9FC9-A9394A279A98}" type="presParOf" srcId="{87B5FDA6-A6F7-43F5-83CC-736A6EDD1C7C}" destId="{115DB9E5-8AD7-47A4-B6A2-7ECDD5F140C5}" srcOrd="8" destOrd="0" presId="urn:microsoft.com/office/officeart/2005/8/layout/list1"/>
    <dgm:cxn modelId="{3460D44C-66ED-4586-9E81-6C9EC3B0560E}" type="presParOf" srcId="{115DB9E5-8AD7-47A4-B6A2-7ECDD5F140C5}" destId="{C62BD8FA-9011-404D-9D7B-9407A715AD96}" srcOrd="0" destOrd="0" presId="urn:microsoft.com/office/officeart/2005/8/layout/list1"/>
    <dgm:cxn modelId="{4081D409-39DB-4083-826C-069CDC351389}" type="presParOf" srcId="{115DB9E5-8AD7-47A4-B6A2-7ECDD5F140C5}" destId="{6424B423-66F6-43B0-8EB1-43C5072C7DCF}" srcOrd="1" destOrd="0" presId="urn:microsoft.com/office/officeart/2005/8/layout/list1"/>
    <dgm:cxn modelId="{7ABEF11D-30C3-4590-9486-F7A3AD497B81}" type="presParOf" srcId="{87B5FDA6-A6F7-43F5-83CC-736A6EDD1C7C}" destId="{38630391-9020-4624-A03B-E0EA36709E6C}" srcOrd="9" destOrd="0" presId="urn:microsoft.com/office/officeart/2005/8/layout/list1"/>
    <dgm:cxn modelId="{C4C8A0FC-1719-4B37-AF0C-3C20762A1D23}" type="presParOf" srcId="{87B5FDA6-A6F7-43F5-83CC-736A6EDD1C7C}" destId="{0961E40E-FF13-407B-B20A-0BE45B5A1E3C}" srcOrd="10" destOrd="0" presId="urn:microsoft.com/office/officeart/2005/8/layout/list1"/>
    <dgm:cxn modelId="{4D386728-83AF-498F-8C7F-AB72B501C4DB}" type="presParOf" srcId="{87B5FDA6-A6F7-43F5-83CC-736A6EDD1C7C}" destId="{0070168C-084A-4873-8508-A1877BA21B2D}" srcOrd="11" destOrd="0" presId="urn:microsoft.com/office/officeart/2005/8/layout/list1"/>
    <dgm:cxn modelId="{F167026A-7FF3-417F-A361-8C99936639B0}" type="presParOf" srcId="{87B5FDA6-A6F7-43F5-83CC-736A6EDD1C7C}" destId="{B46D5D8A-61E0-4298-99D3-E6BFDFCD2ADA}" srcOrd="12" destOrd="0" presId="urn:microsoft.com/office/officeart/2005/8/layout/list1"/>
    <dgm:cxn modelId="{4F7BDE65-7CCC-4AD1-80ED-51E866A72CFF}" type="presParOf" srcId="{B46D5D8A-61E0-4298-99D3-E6BFDFCD2ADA}" destId="{FDAD05AD-4765-4C3B-86F6-20A5122FC5EB}" srcOrd="0" destOrd="0" presId="urn:microsoft.com/office/officeart/2005/8/layout/list1"/>
    <dgm:cxn modelId="{7DB60C57-6E4A-4E4C-8060-A628C71C6167}" type="presParOf" srcId="{B46D5D8A-61E0-4298-99D3-E6BFDFCD2ADA}" destId="{D9F1B56A-9782-45E4-ADCF-02199D671B0B}" srcOrd="1" destOrd="0" presId="urn:microsoft.com/office/officeart/2005/8/layout/list1"/>
    <dgm:cxn modelId="{13FACA2B-4AF3-4BDA-BD82-E67788A4B5AD}" type="presParOf" srcId="{87B5FDA6-A6F7-43F5-83CC-736A6EDD1C7C}" destId="{56D1D521-221D-4F7D-83DF-F8E3B8CC1B2C}" srcOrd="13" destOrd="0" presId="urn:microsoft.com/office/officeart/2005/8/layout/list1"/>
    <dgm:cxn modelId="{4ECA8FD0-6881-44B5-A65C-613264062A99}" type="presParOf" srcId="{87B5FDA6-A6F7-43F5-83CC-736A6EDD1C7C}" destId="{BA14A22C-CCCB-4C7A-AAE8-D999746AD1B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53DB3B-4474-4337-B141-228142455832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F99A364-9F49-4625-BA47-3891EA3A59EF}">
      <dgm:prSet phldrT="[Text]"/>
      <dgm:spPr/>
      <dgm:t>
        <a:bodyPr/>
        <a:lstStyle/>
        <a:p>
          <a:r>
            <a:rPr lang="en-CA" dirty="0"/>
            <a:t>Woman Only</a:t>
          </a:r>
        </a:p>
        <a:p>
          <a:r>
            <a:rPr lang="en-CA" dirty="0">
              <a:solidFill>
                <a:srgbClr val="C00000"/>
              </a:solidFill>
            </a:rPr>
            <a:t>34%</a:t>
          </a:r>
        </a:p>
      </dgm:t>
    </dgm:pt>
    <dgm:pt modelId="{C5A6F367-B95F-4993-ABDF-9FDAD2FF32E5}" type="parTrans" cxnId="{C0D4C5C0-59A1-4E3C-AEF6-D3106850EEB4}">
      <dgm:prSet/>
      <dgm:spPr/>
      <dgm:t>
        <a:bodyPr/>
        <a:lstStyle/>
        <a:p>
          <a:endParaRPr lang="en-CA"/>
        </a:p>
      </dgm:t>
    </dgm:pt>
    <dgm:pt modelId="{4A51CEE4-A1DA-4309-9092-976C5459A868}" type="sibTrans" cxnId="{C0D4C5C0-59A1-4E3C-AEF6-D3106850EEB4}">
      <dgm:prSet/>
      <dgm:spPr/>
      <dgm:t>
        <a:bodyPr/>
        <a:lstStyle/>
        <a:p>
          <a:endParaRPr lang="en-CA"/>
        </a:p>
      </dgm:t>
    </dgm:pt>
    <dgm:pt modelId="{60BD85AE-4D20-424D-81F6-1C073B361542}">
      <dgm:prSet phldrT="[Text]"/>
      <dgm:spPr/>
      <dgm:t>
        <a:bodyPr/>
        <a:lstStyle/>
        <a:p>
          <a:r>
            <a:rPr lang="en-CA" dirty="0"/>
            <a:t>Woman &amp; Partner</a:t>
          </a:r>
        </a:p>
        <a:p>
          <a:r>
            <a:rPr lang="en-CA" dirty="0">
              <a:solidFill>
                <a:srgbClr val="C00000"/>
              </a:solidFill>
            </a:rPr>
            <a:t>20%</a:t>
          </a:r>
        </a:p>
      </dgm:t>
    </dgm:pt>
    <dgm:pt modelId="{60EE5594-EAB7-4065-A12B-95CABE41408F}" type="parTrans" cxnId="{814E05C8-EEAF-4AA9-AE15-CC3217EAD175}">
      <dgm:prSet/>
      <dgm:spPr/>
      <dgm:t>
        <a:bodyPr/>
        <a:lstStyle/>
        <a:p>
          <a:endParaRPr lang="en-CA"/>
        </a:p>
      </dgm:t>
    </dgm:pt>
    <dgm:pt modelId="{C1DE0F6E-FA2D-412F-97E6-B26A5B2CFAFE}" type="sibTrans" cxnId="{814E05C8-EEAF-4AA9-AE15-CC3217EAD175}">
      <dgm:prSet/>
      <dgm:spPr/>
      <dgm:t>
        <a:bodyPr/>
        <a:lstStyle/>
        <a:p>
          <a:endParaRPr lang="en-CA"/>
        </a:p>
      </dgm:t>
    </dgm:pt>
    <dgm:pt modelId="{173BF379-0259-41CD-A480-C93335646E3D}">
      <dgm:prSet phldrT="[Text]"/>
      <dgm:spPr/>
      <dgm:t>
        <a:bodyPr/>
        <a:lstStyle/>
        <a:p>
          <a:r>
            <a:rPr lang="en-CA" dirty="0"/>
            <a:t>Woman, Partner, &amp; Sibling Child</a:t>
          </a:r>
        </a:p>
        <a:p>
          <a:r>
            <a:rPr lang="en-CA" dirty="0">
              <a:solidFill>
                <a:srgbClr val="C00000"/>
              </a:solidFill>
            </a:rPr>
            <a:t>18%</a:t>
          </a:r>
        </a:p>
      </dgm:t>
    </dgm:pt>
    <dgm:pt modelId="{A75D700E-B7C4-4B1A-AC0B-2F914FAA9940}" type="parTrans" cxnId="{E366A5D5-8998-499E-9B24-653E84A6A2BB}">
      <dgm:prSet/>
      <dgm:spPr/>
      <dgm:t>
        <a:bodyPr/>
        <a:lstStyle/>
        <a:p>
          <a:endParaRPr lang="en-CA"/>
        </a:p>
      </dgm:t>
    </dgm:pt>
    <dgm:pt modelId="{DCDF208E-4145-44A3-A0A4-E1F7292CB582}" type="sibTrans" cxnId="{E366A5D5-8998-499E-9B24-653E84A6A2BB}">
      <dgm:prSet/>
      <dgm:spPr/>
      <dgm:t>
        <a:bodyPr/>
        <a:lstStyle/>
        <a:p>
          <a:endParaRPr lang="en-CA"/>
        </a:p>
      </dgm:t>
    </dgm:pt>
    <dgm:pt modelId="{A7A92464-799B-4096-8EBF-140647889F26}">
      <dgm:prSet phldrT="[Text]"/>
      <dgm:spPr/>
      <dgm:t>
        <a:bodyPr/>
        <a:lstStyle/>
        <a:p>
          <a:r>
            <a:rPr lang="en-CA" dirty="0"/>
            <a:t>Woman &amp; Sibling Child</a:t>
          </a:r>
        </a:p>
        <a:p>
          <a:r>
            <a:rPr lang="en-CA" dirty="0">
              <a:solidFill>
                <a:srgbClr val="C00000"/>
              </a:solidFill>
            </a:rPr>
            <a:t>28%</a:t>
          </a:r>
        </a:p>
      </dgm:t>
    </dgm:pt>
    <dgm:pt modelId="{A2071764-9843-439F-84A3-519F7C52E23A}" type="parTrans" cxnId="{7F494906-6C70-4AA5-9A53-ECAAA02CD33D}">
      <dgm:prSet/>
      <dgm:spPr/>
      <dgm:t>
        <a:bodyPr/>
        <a:lstStyle/>
        <a:p>
          <a:endParaRPr lang="en-CA"/>
        </a:p>
      </dgm:t>
    </dgm:pt>
    <dgm:pt modelId="{941987E9-EFD8-4B87-913E-EF330F5D5B43}" type="sibTrans" cxnId="{7F494906-6C70-4AA5-9A53-ECAAA02CD33D}">
      <dgm:prSet/>
      <dgm:spPr/>
      <dgm:t>
        <a:bodyPr/>
        <a:lstStyle/>
        <a:p>
          <a:endParaRPr lang="en-CA"/>
        </a:p>
      </dgm:t>
    </dgm:pt>
    <dgm:pt modelId="{DA4C72B4-5BF8-4E0B-A0B8-4768F79D40CD}" type="pres">
      <dgm:prSet presAssocID="{3953DB3B-4474-4337-B141-228142455832}" presName="Name0" presStyleCnt="0">
        <dgm:presLayoutVars>
          <dgm:dir/>
          <dgm:resizeHandles val="exact"/>
        </dgm:presLayoutVars>
      </dgm:prSet>
      <dgm:spPr/>
    </dgm:pt>
    <dgm:pt modelId="{76311A1C-1DED-412F-B4A1-5E81B9060EC5}" type="pres">
      <dgm:prSet presAssocID="{AF99A364-9F49-4625-BA47-3891EA3A59EF}" presName="compNode" presStyleCnt="0"/>
      <dgm:spPr/>
    </dgm:pt>
    <dgm:pt modelId="{67EB87B8-901B-4199-A307-0B9DAF7B1681}" type="pres">
      <dgm:prSet presAssocID="{AF99A364-9F49-4625-BA47-3891EA3A59EF}" presName="pictRect" presStyleLbl="node1" presStyleIdx="0" presStyleCnt="4" custScaleX="92311" custScaleY="103287" custLinFactNeighborX="912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7AE366E1-5458-457C-A036-5974697B8DA6}" type="pres">
      <dgm:prSet presAssocID="{AF99A364-9F49-4625-BA47-3891EA3A59EF}" presName="textRect" presStyleLbl="revTx" presStyleIdx="0" presStyleCnt="4">
        <dgm:presLayoutVars>
          <dgm:bulletEnabled val="1"/>
        </dgm:presLayoutVars>
      </dgm:prSet>
      <dgm:spPr/>
    </dgm:pt>
    <dgm:pt modelId="{387E92AA-ACB0-4705-99F0-B54066B5B75E}" type="pres">
      <dgm:prSet presAssocID="{4A51CEE4-A1DA-4309-9092-976C5459A868}" presName="sibTrans" presStyleLbl="sibTrans2D1" presStyleIdx="0" presStyleCnt="0"/>
      <dgm:spPr/>
    </dgm:pt>
    <dgm:pt modelId="{B3A8B2E8-8887-438D-8B1D-2DE7C1CF8C42}" type="pres">
      <dgm:prSet presAssocID="{60BD85AE-4D20-424D-81F6-1C073B361542}" presName="compNode" presStyleCnt="0"/>
      <dgm:spPr/>
    </dgm:pt>
    <dgm:pt modelId="{57CC0EB6-71DA-4C5E-918E-4B5108BF748C}" type="pres">
      <dgm:prSet presAssocID="{60BD85AE-4D20-424D-81F6-1C073B361542}" presName="pictRect" presStyleLbl="nod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29000" r="-29000"/>
          </a:stretch>
        </a:blipFill>
      </dgm:spPr>
    </dgm:pt>
    <dgm:pt modelId="{0970BC5A-173E-4223-B3C2-472EF674BBA8}" type="pres">
      <dgm:prSet presAssocID="{60BD85AE-4D20-424D-81F6-1C073B361542}" presName="textRect" presStyleLbl="revTx" presStyleIdx="1" presStyleCnt="4" custScaleX="111128" custScaleY="112898" custLinFactNeighborX="1943" custLinFactNeighborY="14574">
        <dgm:presLayoutVars>
          <dgm:bulletEnabled val="1"/>
        </dgm:presLayoutVars>
      </dgm:prSet>
      <dgm:spPr/>
    </dgm:pt>
    <dgm:pt modelId="{9EA0984F-1159-4AAF-84F5-7D8DE25DB66F}" type="pres">
      <dgm:prSet presAssocID="{C1DE0F6E-FA2D-412F-97E6-B26A5B2CFAFE}" presName="sibTrans" presStyleLbl="sibTrans2D1" presStyleIdx="0" presStyleCnt="0"/>
      <dgm:spPr/>
    </dgm:pt>
    <dgm:pt modelId="{C4DD4DF7-FF6E-4544-9542-5368501C284F}" type="pres">
      <dgm:prSet presAssocID="{173BF379-0259-41CD-A480-C93335646E3D}" presName="compNode" presStyleCnt="0"/>
      <dgm:spPr/>
    </dgm:pt>
    <dgm:pt modelId="{554B1606-0DCB-4368-AAFB-8EA00C9546FE}" type="pres">
      <dgm:prSet presAssocID="{173BF379-0259-41CD-A480-C93335646E3D}" presName="pictRect" presStyleLbl="node1" presStyleIdx="2" presStyleCnt="4" custLinFactNeighborX="239" custLinFactNeighborY="-309"/>
      <dgm:spPr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</dgm:spPr>
    </dgm:pt>
    <dgm:pt modelId="{A2DAFC1F-79E8-4DA6-B391-1B173A05373E}" type="pres">
      <dgm:prSet presAssocID="{173BF379-0259-41CD-A480-C93335646E3D}" presName="textRect" presStyleLbl="revTx" presStyleIdx="2" presStyleCnt="4" custLinFactNeighborX="1270" custLinFactNeighborY="-4032">
        <dgm:presLayoutVars>
          <dgm:bulletEnabled val="1"/>
        </dgm:presLayoutVars>
      </dgm:prSet>
      <dgm:spPr/>
    </dgm:pt>
    <dgm:pt modelId="{AFB9AF3A-86ED-4A94-AC16-AB980C278FCE}" type="pres">
      <dgm:prSet presAssocID="{DCDF208E-4145-44A3-A0A4-E1F7292CB582}" presName="sibTrans" presStyleLbl="sibTrans2D1" presStyleIdx="0" presStyleCnt="0"/>
      <dgm:spPr/>
    </dgm:pt>
    <dgm:pt modelId="{0B4186FB-55F9-4EEB-A5C4-3FC3411B494F}" type="pres">
      <dgm:prSet presAssocID="{A7A92464-799B-4096-8EBF-140647889F26}" presName="compNode" presStyleCnt="0"/>
      <dgm:spPr/>
    </dgm:pt>
    <dgm:pt modelId="{D3680BDE-55F5-44D2-8F47-9CC78D5348E7}" type="pres">
      <dgm:prSet presAssocID="{A7A92464-799B-4096-8EBF-140647889F26}" presName="pictRect" presStyleLbl="node1" presStyleIdx="3" presStyleCnt="4" custLinFactNeighborX="4193" custLinFactNeighborY="3603"/>
      <dgm:spPr>
        <a:blipFill rotWithShape="1">
          <a:blip xmlns:r="http://schemas.openxmlformats.org/officeDocument/2006/relationships" r:embed="rId4"/>
          <a:srcRect/>
          <a:stretch>
            <a:fillRect t="-59000" b="-59000"/>
          </a:stretch>
        </a:blipFill>
      </dgm:spPr>
    </dgm:pt>
    <dgm:pt modelId="{D8E24E1F-4420-4B82-B033-9F064C14B67E}" type="pres">
      <dgm:prSet presAssocID="{A7A92464-799B-4096-8EBF-140647889F26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4F066F03-EB47-4EA9-B39D-3631709D5196}" type="presOf" srcId="{A7A92464-799B-4096-8EBF-140647889F26}" destId="{D8E24E1F-4420-4B82-B033-9F064C14B67E}" srcOrd="0" destOrd="0" presId="urn:microsoft.com/office/officeart/2005/8/layout/pList1"/>
    <dgm:cxn modelId="{7F494906-6C70-4AA5-9A53-ECAAA02CD33D}" srcId="{3953DB3B-4474-4337-B141-228142455832}" destId="{A7A92464-799B-4096-8EBF-140647889F26}" srcOrd="3" destOrd="0" parTransId="{A2071764-9843-439F-84A3-519F7C52E23A}" sibTransId="{941987E9-EFD8-4B87-913E-EF330F5D5B43}"/>
    <dgm:cxn modelId="{F55CCF07-AB4F-4EAB-93BE-8D8609E6EA13}" type="presOf" srcId="{C1DE0F6E-FA2D-412F-97E6-B26A5B2CFAFE}" destId="{9EA0984F-1159-4AAF-84F5-7D8DE25DB66F}" srcOrd="0" destOrd="0" presId="urn:microsoft.com/office/officeart/2005/8/layout/pList1"/>
    <dgm:cxn modelId="{FA514E4F-EBA6-4EAA-8821-369042823E39}" type="presOf" srcId="{173BF379-0259-41CD-A480-C93335646E3D}" destId="{A2DAFC1F-79E8-4DA6-B391-1B173A05373E}" srcOrd="0" destOrd="0" presId="urn:microsoft.com/office/officeart/2005/8/layout/pList1"/>
    <dgm:cxn modelId="{BC50269D-C91A-41FA-A023-88F0BD06C6C0}" type="presOf" srcId="{60BD85AE-4D20-424D-81F6-1C073B361542}" destId="{0970BC5A-173E-4223-B3C2-472EF674BBA8}" srcOrd="0" destOrd="0" presId="urn:microsoft.com/office/officeart/2005/8/layout/pList1"/>
    <dgm:cxn modelId="{C0D4C5C0-59A1-4E3C-AEF6-D3106850EEB4}" srcId="{3953DB3B-4474-4337-B141-228142455832}" destId="{AF99A364-9F49-4625-BA47-3891EA3A59EF}" srcOrd="0" destOrd="0" parTransId="{C5A6F367-B95F-4993-ABDF-9FDAD2FF32E5}" sibTransId="{4A51CEE4-A1DA-4309-9092-976C5459A868}"/>
    <dgm:cxn modelId="{8507CDC0-6407-46DA-99CF-346CF6FB45F9}" type="presOf" srcId="{AF99A364-9F49-4625-BA47-3891EA3A59EF}" destId="{7AE366E1-5458-457C-A036-5974697B8DA6}" srcOrd="0" destOrd="0" presId="urn:microsoft.com/office/officeart/2005/8/layout/pList1"/>
    <dgm:cxn modelId="{814E05C8-EEAF-4AA9-AE15-CC3217EAD175}" srcId="{3953DB3B-4474-4337-B141-228142455832}" destId="{60BD85AE-4D20-424D-81F6-1C073B361542}" srcOrd="1" destOrd="0" parTransId="{60EE5594-EAB7-4065-A12B-95CABE41408F}" sibTransId="{C1DE0F6E-FA2D-412F-97E6-B26A5B2CFAFE}"/>
    <dgm:cxn modelId="{E366A5D5-8998-499E-9B24-653E84A6A2BB}" srcId="{3953DB3B-4474-4337-B141-228142455832}" destId="{173BF379-0259-41CD-A480-C93335646E3D}" srcOrd="2" destOrd="0" parTransId="{A75D700E-B7C4-4B1A-AC0B-2F914FAA9940}" sibTransId="{DCDF208E-4145-44A3-A0A4-E1F7292CB582}"/>
    <dgm:cxn modelId="{527714F0-7811-4A32-A658-1AA84A227AF5}" type="presOf" srcId="{DCDF208E-4145-44A3-A0A4-E1F7292CB582}" destId="{AFB9AF3A-86ED-4A94-AC16-AB980C278FCE}" srcOrd="0" destOrd="0" presId="urn:microsoft.com/office/officeart/2005/8/layout/pList1"/>
    <dgm:cxn modelId="{26ACF2FD-8B65-4CAD-8CEF-F9440725BB3A}" type="presOf" srcId="{4A51CEE4-A1DA-4309-9092-976C5459A868}" destId="{387E92AA-ACB0-4705-99F0-B54066B5B75E}" srcOrd="0" destOrd="0" presId="urn:microsoft.com/office/officeart/2005/8/layout/pList1"/>
    <dgm:cxn modelId="{E58A58FE-DF84-4807-AC93-02232C6A87F9}" type="presOf" srcId="{3953DB3B-4474-4337-B141-228142455832}" destId="{DA4C72B4-5BF8-4E0B-A0B8-4768F79D40CD}" srcOrd="0" destOrd="0" presId="urn:microsoft.com/office/officeart/2005/8/layout/pList1"/>
    <dgm:cxn modelId="{A5ABBAD8-52E9-4DD9-B5CF-857D4A7A602E}" type="presParOf" srcId="{DA4C72B4-5BF8-4E0B-A0B8-4768F79D40CD}" destId="{76311A1C-1DED-412F-B4A1-5E81B9060EC5}" srcOrd="0" destOrd="0" presId="urn:microsoft.com/office/officeart/2005/8/layout/pList1"/>
    <dgm:cxn modelId="{7AF3FAA2-5500-4D83-9CF1-FED2ED54F7AE}" type="presParOf" srcId="{76311A1C-1DED-412F-B4A1-5E81B9060EC5}" destId="{67EB87B8-901B-4199-A307-0B9DAF7B1681}" srcOrd="0" destOrd="0" presId="urn:microsoft.com/office/officeart/2005/8/layout/pList1"/>
    <dgm:cxn modelId="{4C745027-239F-4D83-B724-8C9BD86D991F}" type="presParOf" srcId="{76311A1C-1DED-412F-B4A1-5E81B9060EC5}" destId="{7AE366E1-5458-457C-A036-5974697B8DA6}" srcOrd="1" destOrd="0" presId="urn:microsoft.com/office/officeart/2005/8/layout/pList1"/>
    <dgm:cxn modelId="{4F8CC5F7-5E87-4697-92F6-BD5411EF1A56}" type="presParOf" srcId="{DA4C72B4-5BF8-4E0B-A0B8-4768F79D40CD}" destId="{387E92AA-ACB0-4705-99F0-B54066B5B75E}" srcOrd="1" destOrd="0" presId="urn:microsoft.com/office/officeart/2005/8/layout/pList1"/>
    <dgm:cxn modelId="{2B9C879F-D300-4F52-8C0E-635C0388643F}" type="presParOf" srcId="{DA4C72B4-5BF8-4E0B-A0B8-4768F79D40CD}" destId="{B3A8B2E8-8887-438D-8B1D-2DE7C1CF8C42}" srcOrd="2" destOrd="0" presId="urn:microsoft.com/office/officeart/2005/8/layout/pList1"/>
    <dgm:cxn modelId="{0305A959-B5D0-4973-A47D-28182A29E63F}" type="presParOf" srcId="{B3A8B2E8-8887-438D-8B1D-2DE7C1CF8C42}" destId="{57CC0EB6-71DA-4C5E-918E-4B5108BF748C}" srcOrd="0" destOrd="0" presId="urn:microsoft.com/office/officeart/2005/8/layout/pList1"/>
    <dgm:cxn modelId="{27CE8083-92E6-4DD2-8FB3-8FF8E17975DE}" type="presParOf" srcId="{B3A8B2E8-8887-438D-8B1D-2DE7C1CF8C42}" destId="{0970BC5A-173E-4223-B3C2-472EF674BBA8}" srcOrd="1" destOrd="0" presId="urn:microsoft.com/office/officeart/2005/8/layout/pList1"/>
    <dgm:cxn modelId="{9B3152DC-A0CA-44B7-93C4-481A3681FCA2}" type="presParOf" srcId="{DA4C72B4-5BF8-4E0B-A0B8-4768F79D40CD}" destId="{9EA0984F-1159-4AAF-84F5-7D8DE25DB66F}" srcOrd="3" destOrd="0" presId="urn:microsoft.com/office/officeart/2005/8/layout/pList1"/>
    <dgm:cxn modelId="{584D5995-67C3-4537-9386-C5AB85020BAE}" type="presParOf" srcId="{DA4C72B4-5BF8-4E0B-A0B8-4768F79D40CD}" destId="{C4DD4DF7-FF6E-4544-9542-5368501C284F}" srcOrd="4" destOrd="0" presId="urn:microsoft.com/office/officeart/2005/8/layout/pList1"/>
    <dgm:cxn modelId="{56FE34CB-597B-4E25-8C84-824E535B1348}" type="presParOf" srcId="{C4DD4DF7-FF6E-4544-9542-5368501C284F}" destId="{554B1606-0DCB-4368-AAFB-8EA00C9546FE}" srcOrd="0" destOrd="0" presId="urn:microsoft.com/office/officeart/2005/8/layout/pList1"/>
    <dgm:cxn modelId="{6559BDBB-1858-4DAD-AD8A-FC3C142A9E44}" type="presParOf" srcId="{C4DD4DF7-FF6E-4544-9542-5368501C284F}" destId="{A2DAFC1F-79E8-4DA6-B391-1B173A05373E}" srcOrd="1" destOrd="0" presId="urn:microsoft.com/office/officeart/2005/8/layout/pList1"/>
    <dgm:cxn modelId="{2F9F49AA-765D-495A-BD46-CCB04238D637}" type="presParOf" srcId="{DA4C72B4-5BF8-4E0B-A0B8-4768F79D40CD}" destId="{AFB9AF3A-86ED-4A94-AC16-AB980C278FCE}" srcOrd="5" destOrd="0" presId="urn:microsoft.com/office/officeart/2005/8/layout/pList1"/>
    <dgm:cxn modelId="{960C33DC-2D18-48C5-807A-B4F5F5C3139F}" type="presParOf" srcId="{DA4C72B4-5BF8-4E0B-A0B8-4768F79D40CD}" destId="{0B4186FB-55F9-4EEB-A5C4-3FC3411B494F}" srcOrd="6" destOrd="0" presId="urn:microsoft.com/office/officeart/2005/8/layout/pList1"/>
    <dgm:cxn modelId="{9A7DE943-FB6E-42A9-803C-17DDE78A604C}" type="presParOf" srcId="{0B4186FB-55F9-4EEB-A5C4-3FC3411B494F}" destId="{D3680BDE-55F5-44D2-8F47-9CC78D5348E7}" srcOrd="0" destOrd="0" presId="urn:microsoft.com/office/officeart/2005/8/layout/pList1"/>
    <dgm:cxn modelId="{04660D6F-3C28-47A6-B4F7-80D78A990D7A}" type="presParOf" srcId="{0B4186FB-55F9-4EEB-A5C4-3FC3411B494F}" destId="{D8E24E1F-4420-4B82-B033-9F064C14B67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4AB007-2BEF-442B-A882-1B3CF1846551}" type="doc">
      <dgm:prSet loTypeId="urn:microsoft.com/office/officeart/2005/8/layout/cycle4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D46721B-86B9-44D5-A1DE-DADD64D19E02}">
      <dgm:prSet phldrT="[Text]" custT="1"/>
      <dgm:spPr/>
      <dgm:t>
        <a:bodyPr/>
        <a:lstStyle/>
        <a:p>
          <a:r>
            <a:rPr lang="en-US" sz="18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Domain #1 Study design and methods</a:t>
          </a:r>
          <a:endParaRPr lang="en-CA" sz="1800" dirty="0"/>
        </a:p>
      </dgm:t>
    </dgm:pt>
    <dgm:pt modelId="{4A94F222-CB40-4FE9-A80E-5CE38BDCA8B3}" type="parTrans" cxnId="{CF8CDD0F-893C-4A6D-953D-F16E49D260EB}">
      <dgm:prSet/>
      <dgm:spPr/>
      <dgm:t>
        <a:bodyPr/>
        <a:lstStyle/>
        <a:p>
          <a:endParaRPr lang="en-CA"/>
        </a:p>
      </dgm:t>
    </dgm:pt>
    <dgm:pt modelId="{9686F5B1-9D67-40B7-A671-267EC8AA33CA}" type="sibTrans" cxnId="{CF8CDD0F-893C-4A6D-953D-F16E49D260EB}">
      <dgm:prSet/>
      <dgm:spPr/>
      <dgm:t>
        <a:bodyPr/>
        <a:lstStyle/>
        <a:p>
          <a:endParaRPr lang="en-CA"/>
        </a:p>
      </dgm:t>
    </dgm:pt>
    <dgm:pt modelId="{E6C6FE3E-CD97-46CA-8E2E-B0CCEBBF9BD8}">
      <dgm:prSet phldrT="[Text]" custT="1"/>
      <dgm:spPr/>
      <dgm:t>
        <a:bodyPr/>
        <a:lstStyle/>
        <a:p>
          <a:r>
            <a:rPr lang="en-US" sz="18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Domain #2 Analyses </a:t>
          </a:r>
          <a:br>
            <a:rPr lang="en-US" sz="16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</a:br>
          <a:endParaRPr lang="en-CA" sz="1600" dirty="0"/>
        </a:p>
      </dgm:t>
    </dgm:pt>
    <dgm:pt modelId="{5B3A7715-878A-4CFF-AD97-5278E8FFA195}" type="parTrans" cxnId="{1CA7B913-6CA8-40C3-8A9B-48BD1C12C716}">
      <dgm:prSet/>
      <dgm:spPr/>
      <dgm:t>
        <a:bodyPr/>
        <a:lstStyle/>
        <a:p>
          <a:endParaRPr lang="en-CA"/>
        </a:p>
      </dgm:t>
    </dgm:pt>
    <dgm:pt modelId="{487289B8-261C-4AC3-B2B5-CEFB74CFD7FC}" type="sibTrans" cxnId="{1CA7B913-6CA8-40C3-8A9B-48BD1C12C716}">
      <dgm:prSet/>
      <dgm:spPr/>
      <dgm:t>
        <a:bodyPr/>
        <a:lstStyle/>
        <a:p>
          <a:endParaRPr lang="en-CA"/>
        </a:p>
      </dgm:t>
    </dgm:pt>
    <dgm:pt modelId="{AD3D05C8-AC39-4294-8CB1-09409F91C1F1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Domain #4 Partnerships and Patient/Public Involvement</a:t>
          </a:r>
          <a:r>
            <a:rPr lang="en-US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endParaRPr lang="en-CA" dirty="0"/>
        </a:p>
      </dgm:t>
    </dgm:pt>
    <dgm:pt modelId="{95C503C4-272F-4CD2-8E1A-F7E1DA83D6A1}" type="parTrans" cxnId="{1F41AAFA-9AFD-4D65-9B51-7C9AC80DE60A}">
      <dgm:prSet/>
      <dgm:spPr/>
      <dgm:t>
        <a:bodyPr/>
        <a:lstStyle/>
        <a:p>
          <a:endParaRPr lang="en-CA"/>
        </a:p>
      </dgm:t>
    </dgm:pt>
    <dgm:pt modelId="{ACF41B30-7178-43EC-985D-C5CCC9A0B6ED}" type="sibTrans" cxnId="{1F41AAFA-9AFD-4D65-9B51-7C9AC80DE60A}">
      <dgm:prSet/>
      <dgm:spPr/>
      <dgm:t>
        <a:bodyPr/>
        <a:lstStyle/>
        <a:p>
          <a:endParaRPr lang="en-CA"/>
        </a:p>
      </dgm:t>
    </dgm:pt>
    <dgm:pt modelId="{CB94F15E-85CD-4D02-ACE6-ED1DAF261F74}">
      <dgm:prSet phldrT="[Text]" custT="1"/>
      <dgm:spPr/>
      <dgm:t>
        <a:bodyPr/>
        <a:lstStyle/>
        <a:p>
          <a:r>
            <a:rPr lang="en-US" sz="18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Domain #3  Knowledge Translation </a:t>
          </a:r>
          <a:endParaRPr lang="en-CA" sz="1800" dirty="0">
            <a:solidFill>
              <a:srgbClr val="C00000"/>
            </a:solidFill>
          </a:endParaRPr>
        </a:p>
      </dgm:t>
    </dgm:pt>
    <dgm:pt modelId="{2A88C81D-3383-4A5E-B8D5-D0F1F8136CDF}" type="parTrans" cxnId="{0C7493DB-DF8A-44D4-8DAB-B8E9538DFB27}">
      <dgm:prSet/>
      <dgm:spPr/>
      <dgm:t>
        <a:bodyPr/>
        <a:lstStyle/>
        <a:p>
          <a:endParaRPr lang="en-CA"/>
        </a:p>
      </dgm:t>
    </dgm:pt>
    <dgm:pt modelId="{324E0903-A1C5-4775-88EC-8E17D6899FF4}" type="sibTrans" cxnId="{0C7493DB-DF8A-44D4-8DAB-B8E9538DFB27}">
      <dgm:prSet/>
      <dgm:spPr/>
      <dgm:t>
        <a:bodyPr/>
        <a:lstStyle/>
        <a:p>
          <a:endParaRPr lang="en-CA"/>
        </a:p>
      </dgm:t>
    </dgm:pt>
    <dgm:pt modelId="{D729C165-E899-4B5A-B6A9-4182CEEFFAA3}" type="pres">
      <dgm:prSet presAssocID="{9B4AB007-2BEF-442B-A882-1B3CF184655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C7576A7-9689-4DAC-88F2-FC2323B8F942}" type="pres">
      <dgm:prSet presAssocID="{9B4AB007-2BEF-442B-A882-1B3CF1846551}" presName="children" presStyleCnt="0"/>
      <dgm:spPr/>
    </dgm:pt>
    <dgm:pt modelId="{1560DF3E-2EE2-4049-86C9-57CDC34C58D2}" type="pres">
      <dgm:prSet presAssocID="{9B4AB007-2BEF-442B-A882-1B3CF1846551}" presName="childPlaceholder" presStyleCnt="0"/>
      <dgm:spPr/>
    </dgm:pt>
    <dgm:pt modelId="{83103C98-8DFC-49BE-AB5B-3A22987A8233}" type="pres">
      <dgm:prSet presAssocID="{9B4AB007-2BEF-442B-A882-1B3CF1846551}" presName="circle" presStyleCnt="0"/>
      <dgm:spPr/>
    </dgm:pt>
    <dgm:pt modelId="{7069B20A-7D09-4669-85C6-204B7CF88231}" type="pres">
      <dgm:prSet presAssocID="{9B4AB007-2BEF-442B-A882-1B3CF1846551}" presName="quadrant1" presStyleLbl="node1" presStyleIdx="0" presStyleCnt="4" custScaleX="102819">
        <dgm:presLayoutVars>
          <dgm:chMax val="1"/>
          <dgm:bulletEnabled val="1"/>
        </dgm:presLayoutVars>
      </dgm:prSet>
      <dgm:spPr/>
    </dgm:pt>
    <dgm:pt modelId="{345F8321-2C51-42B8-BD05-D854698291AC}" type="pres">
      <dgm:prSet presAssocID="{9B4AB007-2BEF-442B-A882-1B3CF1846551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CADD69E-BC80-4D2B-AF31-08F20DF2E259}" type="pres">
      <dgm:prSet presAssocID="{9B4AB007-2BEF-442B-A882-1B3CF184655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882E4D-9545-4727-A22C-41351EE17026}" type="pres">
      <dgm:prSet presAssocID="{9B4AB007-2BEF-442B-A882-1B3CF184655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59D8710-FA5E-4503-A34C-54D39D42A300}" type="pres">
      <dgm:prSet presAssocID="{9B4AB007-2BEF-442B-A882-1B3CF1846551}" presName="quadrantPlaceholder" presStyleCnt="0"/>
      <dgm:spPr/>
    </dgm:pt>
    <dgm:pt modelId="{DEC1F25B-B5A7-4AED-A5F0-C22AB0F95317}" type="pres">
      <dgm:prSet presAssocID="{9B4AB007-2BEF-442B-A882-1B3CF1846551}" presName="center1" presStyleLbl="fgShp" presStyleIdx="0" presStyleCnt="2"/>
      <dgm:spPr/>
    </dgm:pt>
    <dgm:pt modelId="{6BBF3C93-FCFB-4CC1-99A4-99A1DC30CB91}" type="pres">
      <dgm:prSet presAssocID="{9B4AB007-2BEF-442B-A882-1B3CF1846551}" presName="center2" presStyleLbl="fgShp" presStyleIdx="1" presStyleCnt="2"/>
      <dgm:spPr/>
    </dgm:pt>
  </dgm:ptLst>
  <dgm:cxnLst>
    <dgm:cxn modelId="{400BC102-F8B8-457C-B543-0ED32D908AD4}" type="presOf" srcId="{E6C6FE3E-CD97-46CA-8E2E-B0CCEBBF9BD8}" destId="{345F8321-2C51-42B8-BD05-D854698291AC}" srcOrd="0" destOrd="0" presId="urn:microsoft.com/office/officeart/2005/8/layout/cycle4"/>
    <dgm:cxn modelId="{D726620B-F64D-40B6-9110-46DC6FAC6D50}" type="presOf" srcId="{AD3D05C8-AC39-4294-8CB1-09409F91C1F1}" destId="{DCADD69E-BC80-4D2B-AF31-08F20DF2E259}" srcOrd="0" destOrd="0" presId="urn:microsoft.com/office/officeart/2005/8/layout/cycle4"/>
    <dgm:cxn modelId="{CF8CDD0F-893C-4A6D-953D-F16E49D260EB}" srcId="{9B4AB007-2BEF-442B-A882-1B3CF1846551}" destId="{BD46721B-86B9-44D5-A1DE-DADD64D19E02}" srcOrd="0" destOrd="0" parTransId="{4A94F222-CB40-4FE9-A80E-5CE38BDCA8B3}" sibTransId="{9686F5B1-9D67-40B7-A671-267EC8AA33CA}"/>
    <dgm:cxn modelId="{1CA7B913-6CA8-40C3-8A9B-48BD1C12C716}" srcId="{9B4AB007-2BEF-442B-A882-1B3CF1846551}" destId="{E6C6FE3E-CD97-46CA-8E2E-B0CCEBBF9BD8}" srcOrd="1" destOrd="0" parTransId="{5B3A7715-878A-4CFF-AD97-5278E8FFA195}" sibTransId="{487289B8-261C-4AC3-B2B5-CEFB74CFD7FC}"/>
    <dgm:cxn modelId="{5ADED924-86AA-4BA6-8B26-CF56A41BA8DC}" type="presOf" srcId="{9B4AB007-2BEF-442B-A882-1B3CF1846551}" destId="{D729C165-E899-4B5A-B6A9-4182CEEFFAA3}" srcOrd="0" destOrd="0" presId="urn:microsoft.com/office/officeart/2005/8/layout/cycle4"/>
    <dgm:cxn modelId="{E48E193E-6BFD-4280-864B-AE8C63CBFEF8}" type="presOf" srcId="{BD46721B-86B9-44D5-A1DE-DADD64D19E02}" destId="{7069B20A-7D09-4669-85C6-204B7CF88231}" srcOrd="0" destOrd="0" presId="urn:microsoft.com/office/officeart/2005/8/layout/cycle4"/>
    <dgm:cxn modelId="{14DF1AB7-18A2-4441-8EAB-54101F90595C}" type="presOf" srcId="{CB94F15E-85CD-4D02-ACE6-ED1DAF261F74}" destId="{6B882E4D-9545-4727-A22C-41351EE17026}" srcOrd="0" destOrd="0" presId="urn:microsoft.com/office/officeart/2005/8/layout/cycle4"/>
    <dgm:cxn modelId="{0C7493DB-DF8A-44D4-8DAB-B8E9538DFB27}" srcId="{9B4AB007-2BEF-442B-A882-1B3CF1846551}" destId="{CB94F15E-85CD-4D02-ACE6-ED1DAF261F74}" srcOrd="3" destOrd="0" parTransId="{2A88C81D-3383-4A5E-B8D5-D0F1F8136CDF}" sibTransId="{324E0903-A1C5-4775-88EC-8E17D6899FF4}"/>
    <dgm:cxn modelId="{1F41AAFA-9AFD-4D65-9B51-7C9AC80DE60A}" srcId="{9B4AB007-2BEF-442B-A882-1B3CF1846551}" destId="{AD3D05C8-AC39-4294-8CB1-09409F91C1F1}" srcOrd="2" destOrd="0" parTransId="{95C503C4-272F-4CD2-8E1A-F7E1DA83D6A1}" sibTransId="{ACF41B30-7178-43EC-985D-C5CCC9A0B6ED}"/>
    <dgm:cxn modelId="{9DF3795B-DBA8-40C2-BA49-0525518B78BF}" type="presParOf" srcId="{D729C165-E899-4B5A-B6A9-4182CEEFFAA3}" destId="{2C7576A7-9689-4DAC-88F2-FC2323B8F942}" srcOrd="0" destOrd="0" presId="urn:microsoft.com/office/officeart/2005/8/layout/cycle4"/>
    <dgm:cxn modelId="{43EE1A73-2693-4FA8-B464-1C0849973A84}" type="presParOf" srcId="{2C7576A7-9689-4DAC-88F2-FC2323B8F942}" destId="{1560DF3E-2EE2-4049-86C9-57CDC34C58D2}" srcOrd="0" destOrd="0" presId="urn:microsoft.com/office/officeart/2005/8/layout/cycle4"/>
    <dgm:cxn modelId="{F5209D5B-6F39-4595-8408-95C0111D2DDB}" type="presParOf" srcId="{D729C165-E899-4B5A-B6A9-4182CEEFFAA3}" destId="{83103C98-8DFC-49BE-AB5B-3A22987A8233}" srcOrd="1" destOrd="0" presId="urn:microsoft.com/office/officeart/2005/8/layout/cycle4"/>
    <dgm:cxn modelId="{1475798E-D458-4172-8455-A3E4D912D382}" type="presParOf" srcId="{83103C98-8DFC-49BE-AB5B-3A22987A8233}" destId="{7069B20A-7D09-4669-85C6-204B7CF88231}" srcOrd="0" destOrd="0" presId="urn:microsoft.com/office/officeart/2005/8/layout/cycle4"/>
    <dgm:cxn modelId="{942A21D1-A224-4C2A-9E85-82100997D3D1}" type="presParOf" srcId="{83103C98-8DFC-49BE-AB5B-3A22987A8233}" destId="{345F8321-2C51-42B8-BD05-D854698291AC}" srcOrd="1" destOrd="0" presId="urn:microsoft.com/office/officeart/2005/8/layout/cycle4"/>
    <dgm:cxn modelId="{2F8E9359-B723-425D-878B-712D29D5A30E}" type="presParOf" srcId="{83103C98-8DFC-49BE-AB5B-3A22987A8233}" destId="{DCADD69E-BC80-4D2B-AF31-08F20DF2E259}" srcOrd="2" destOrd="0" presId="urn:microsoft.com/office/officeart/2005/8/layout/cycle4"/>
    <dgm:cxn modelId="{E3D186E5-7A37-440A-AFA5-A0BAA4DAB8A9}" type="presParOf" srcId="{83103C98-8DFC-49BE-AB5B-3A22987A8233}" destId="{6B882E4D-9545-4727-A22C-41351EE17026}" srcOrd="3" destOrd="0" presId="urn:microsoft.com/office/officeart/2005/8/layout/cycle4"/>
    <dgm:cxn modelId="{F3D58FA0-52D3-4237-A177-224D1B3CA836}" type="presParOf" srcId="{83103C98-8DFC-49BE-AB5B-3A22987A8233}" destId="{259D8710-FA5E-4503-A34C-54D39D42A300}" srcOrd="4" destOrd="0" presId="urn:microsoft.com/office/officeart/2005/8/layout/cycle4"/>
    <dgm:cxn modelId="{ACCC9CD7-97DD-45C4-89B2-71775C0A6AD5}" type="presParOf" srcId="{D729C165-E899-4B5A-B6A9-4182CEEFFAA3}" destId="{DEC1F25B-B5A7-4AED-A5F0-C22AB0F95317}" srcOrd="2" destOrd="0" presId="urn:microsoft.com/office/officeart/2005/8/layout/cycle4"/>
    <dgm:cxn modelId="{74DF7CF3-7DED-4153-A939-D08F11EFEC61}" type="presParOf" srcId="{D729C165-E899-4B5A-B6A9-4182CEEFFAA3}" destId="{6BBF3C93-FCFB-4CC1-99A4-99A1DC30CB9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D8E15-6E66-4F33-92A9-52E7B1608E50}">
      <dsp:nvSpPr>
        <dsp:cNvPr id="0" name=""/>
        <dsp:cNvSpPr/>
      </dsp:nvSpPr>
      <dsp:spPr>
        <a:xfrm>
          <a:off x="24641" y="806682"/>
          <a:ext cx="2535441" cy="24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 dirty="0">
              <a:solidFill>
                <a:srgbClr val="C00000"/>
              </a:solidFill>
            </a:rPr>
            <a:t>Launched trial </a:t>
          </a:r>
          <a:r>
            <a:rPr lang="en-CA" sz="2000" kern="1200" dirty="0"/>
            <a:t>during pandemic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 dirty="0"/>
            <a:t>REB only allowed recruitment by </a:t>
          </a:r>
          <a:r>
            <a:rPr lang="en-CA" sz="2000" kern="1200" dirty="0">
              <a:solidFill>
                <a:srgbClr val="C00000"/>
              </a:solidFill>
            </a:rPr>
            <a:t>social media</a:t>
          </a:r>
        </a:p>
      </dsp:txBody>
      <dsp:txXfrm>
        <a:off x="80560" y="862601"/>
        <a:ext cx="2423603" cy="1797372"/>
      </dsp:txXfrm>
    </dsp:sp>
    <dsp:sp modelId="{2B08EEC8-53C6-488B-9292-E6E642C48DFE}">
      <dsp:nvSpPr>
        <dsp:cNvPr id="0" name=""/>
        <dsp:cNvSpPr/>
      </dsp:nvSpPr>
      <dsp:spPr>
        <a:xfrm>
          <a:off x="1391082" y="2287689"/>
          <a:ext cx="2538349" cy="2538349"/>
        </a:xfrm>
        <a:prstGeom prst="leftCircularArrow">
          <a:avLst>
            <a:gd name="adj1" fmla="val 2681"/>
            <a:gd name="adj2" fmla="val 326284"/>
            <a:gd name="adj3" fmla="val 2450350"/>
            <a:gd name="adj4" fmla="val 9373044"/>
            <a:gd name="adj5" fmla="val 3128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EC095-DC9C-4307-B87D-48EAE57B04BC}">
      <dsp:nvSpPr>
        <dsp:cNvPr id="0" name=""/>
        <dsp:cNvSpPr/>
      </dsp:nvSpPr>
      <dsp:spPr>
        <a:xfrm>
          <a:off x="661343" y="3006599"/>
          <a:ext cx="1958348" cy="778770"/>
        </a:xfrm>
        <a:prstGeom prst="roundRect">
          <a:avLst>
            <a:gd name="adj" fmla="val 10000"/>
          </a:avLst>
        </a:prstGeom>
        <a:solidFill>
          <a:srgbClr val="0054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January 2021</a:t>
          </a:r>
        </a:p>
      </dsp:txBody>
      <dsp:txXfrm>
        <a:off x="684152" y="3029408"/>
        <a:ext cx="1912730" cy="733152"/>
      </dsp:txXfrm>
    </dsp:sp>
    <dsp:sp modelId="{13CC862F-0C8C-4A50-A8F2-0FB6E6052FFB}">
      <dsp:nvSpPr>
        <dsp:cNvPr id="0" name=""/>
        <dsp:cNvSpPr/>
      </dsp:nvSpPr>
      <dsp:spPr>
        <a:xfrm>
          <a:off x="3174055" y="1203535"/>
          <a:ext cx="2024356" cy="2972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26488"/>
              <a:satOff val="-22175"/>
              <a:lumOff val="179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 dirty="0">
              <a:solidFill>
                <a:srgbClr val="C00000"/>
              </a:solidFill>
            </a:rPr>
            <a:t>Lockdown </a:t>
          </a:r>
          <a:r>
            <a:rPr lang="en-CA" sz="2000" kern="1200" dirty="0"/>
            <a:t>ended in Toronto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1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 dirty="0"/>
            <a:t>Decision to develop </a:t>
          </a:r>
          <a:r>
            <a:rPr lang="en-CA" sz="2000" kern="1200" dirty="0">
              <a:solidFill>
                <a:srgbClr val="C00000"/>
              </a:solidFill>
            </a:rPr>
            <a:t>new recruitment strategy</a:t>
          </a:r>
        </a:p>
      </dsp:txBody>
      <dsp:txXfrm>
        <a:off x="3233346" y="1899713"/>
        <a:ext cx="1905774" cy="2216667"/>
      </dsp:txXfrm>
    </dsp:sp>
    <dsp:sp modelId="{11346B99-1F39-4F3F-B917-D37000136D0E}">
      <dsp:nvSpPr>
        <dsp:cNvPr id="0" name=""/>
        <dsp:cNvSpPr/>
      </dsp:nvSpPr>
      <dsp:spPr>
        <a:xfrm>
          <a:off x="3385017" y="225617"/>
          <a:ext cx="2698448" cy="3096752"/>
        </a:xfrm>
        <a:prstGeom prst="circularArrow">
          <a:avLst>
            <a:gd name="adj1" fmla="val 2198"/>
            <a:gd name="adj2" fmla="val 264474"/>
            <a:gd name="adj3" fmla="val 19332719"/>
            <a:gd name="adj4" fmla="val 12348215"/>
            <a:gd name="adj5" fmla="val 2564"/>
          </a:avLst>
        </a:prstGeom>
        <a:solidFill>
          <a:schemeClr val="accent1">
            <a:shade val="90000"/>
            <a:hueOff val="656886"/>
            <a:satOff val="-44351"/>
            <a:lumOff val="339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4DB19-1424-42BA-AD06-178B7D32349D}">
      <dsp:nvSpPr>
        <dsp:cNvPr id="0" name=""/>
        <dsp:cNvSpPr/>
      </dsp:nvSpPr>
      <dsp:spPr>
        <a:xfrm>
          <a:off x="3433336" y="1187280"/>
          <a:ext cx="1958348" cy="778770"/>
        </a:xfrm>
        <a:prstGeom prst="roundRect">
          <a:avLst>
            <a:gd name="adj" fmla="val 10000"/>
          </a:avLst>
        </a:prstGeom>
        <a:solidFill>
          <a:srgbClr val="0071A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March 2022</a:t>
          </a:r>
        </a:p>
      </dsp:txBody>
      <dsp:txXfrm>
        <a:off x="3456145" y="1210089"/>
        <a:ext cx="1912730" cy="733152"/>
      </dsp:txXfrm>
    </dsp:sp>
    <dsp:sp modelId="{BDA52F02-B751-4324-BF46-575CAD248256}">
      <dsp:nvSpPr>
        <dsp:cNvPr id="0" name=""/>
        <dsp:cNvSpPr/>
      </dsp:nvSpPr>
      <dsp:spPr>
        <a:xfrm>
          <a:off x="5721349" y="1114437"/>
          <a:ext cx="2965450" cy="2411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652975"/>
              <a:satOff val="-44351"/>
              <a:lumOff val="359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CA" sz="2000" b="1" kern="1200" dirty="0"/>
            <a:t>REB Amendments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CA" sz="2000" kern="1200" dirty="0"/>
            <a:t>Initiate </a:t>
          </a:r>
          <a:r>
            <a:rPr lang="en-CA" sz="2000" kern="1200" dirty="0">
              <a:solidFill>
                <a:srgbClr val="C00000"/>
              </a:solidFill>
            </a:rPr>
            <a:t>face-to-face </a:t>
          </a:r>
          <a:r>
            <a:rPr lang="en-CA" sz="2000" kern="1200" dirty="0"/>
            <a:t>recruitment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CA" sz="2000" kern="1200" dirty="0"/>
            <a:t>Recruit </a:t>
          </a:r>
          <a:r>
            <a:rPr lang="en-CA" sz="2000" kern="1200" dirty="0">
              <a:solidFill>
                <a:srgbClr val="C00000"/>
              </a:solidFill>
            </a:rPr>
            <a:t>any</a:t>
          </a:r>
          <a:r>
            <a:rPr lang="en-CA" sz="2000" kern="1200" dirty="0"/>
            <a:t> pregnancy-planning woman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CA" sz="2000" kern="1200" dirty="0"/>
            <a:t>Recruit </a:t>
          </a:r>
          <a:r>
            <a:rPr lang="en-CA" sz="2000" kern="1200" dirty="0">
              <a:solidFill>
                <a:srgbClr val="C00000"/>
              </a:solidFill>
            </a:rPr>
            <a:t>all across </a:t>
          </a:r>
          <a:r>
            <a:rPr lang="en-CA" sz="2000" kern="1200" dirty="0"/>
            <a:t>Canada</a:t>
          </a:r>
        </a:p>
      </dsp:txBody>
      <dsp:txXfrm>
        <a:off x="5776837" y="1169925"/>
        <a:ext cx="2854474" cy="1783528"/>
      </dsp:txXfrm>
    </dsp:sp>
    <dsp:sp modelId="{D51EF7AB-7173-4DB1-A4B1-6DCFFBA6752A}">
      <dsp:nvSpPr>
        <dsp:cNvPr id="0" name=""/>
        <dsp:cNvSpPr/>
      </dsp:nvSpPr>
      <dsp:spPr>
        <a:xfrm>
          <a:off x="6513183" y="3523504"/>
          <a:ext cx="1958348" cy="778770"/>
        </a:xfrm>
        <a:prstGeom prst="roundRect">
          <a:avLst>
            <a:gd name="adj" fmla="val 10000"/>
          </a:avLst>
        </a:prstGeom>
        <a:solidFill>
          <a:srgbClr val="75AE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October 2022</a:t>
          </a:r>
        </a:p>
      </dsp:txBody>
      <dsp:txXfrm>
        <a:off x="6535992" y="3546313"/>
        <a:ext cx="1912730" cy="733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D31CD-D550-485E-974D-52F615316017}">
      <dsp:nvSpPr>
        <dsp:cNvPr id="0" name=""/>
        <dsp:cNvSpPr/>
      </dsp:nvSpPr>
      <dsp:spPr>
        <a:xfrm>
          <a:off x="0" y="167130"/>
          <a:ext cx="8686800" cy="17076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29108" rIns="6741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A short, engaging promotional video for HeLTI website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Social media posts from HeLTI Canada accounts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PDF flyer aimed at healthcare or community partners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A targeted ad campaign on Facebook, Instagram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A Google Ads campaign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Professional listservs</a:t>
          </a:r>
        </a:p>
      </dsp:txBody>
      <dsp:txXfrm>
        <a:off x="0" y="167130"/>
        <a:ext cx="8686800" cy="1707641"/>
      </dsp:txXfrm>
    </dsp:sp>
    <dsp:sp modelId="{4C2A2FA4-39EF-4261-8319-4244EECA1F9C}">
      <dsp:nvSpPr>
        <dsp:cNvPr id="0" name=""/>
        <dsp:cNvSpPr/>
      </dsp:nvSpPr>
      <dsp:spPr>
        <a:xfrm>
          <a:off x="413980" y="4929"/>
          <a:ext cx="8266499" cy="324402"/>
        </a:xfrm>
        <a:prstGeom prst="roundRect">
          <a:avLst/>
        </a:prstGeom>
        <a:solidFill>
          <a:srgbClr val="0054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solidFill>
                <a:srgbClr val="F7FDFF"/>
              </a:solidFill>
            </a:rPr>
            <a:t>1. Digital Campaign</a:t>
          </a:r>
        </a:p>
      </dsp:txBody>
      <dsp:txXfrm>
        <a:off x="429816" y="20765"/>
        <a:ext cx="8234827" cy="292730"/>
      </dsp:txXfrm>
    </dsp:sp>
    <dsp:sp modelId="{A8571B25-1D54-4518-8985-56517372AC29}">
      <dsp:nvSpPr>
        <dsp:cNvPr id="0" name=""/>
        <dsp:cNvSpPr/>
      </dsp:nvSpPr>
      <dsp:spPr>
        <a:xfrm>
          <a:off x="0" y="2096315"/>
          <a:ext cx="8686800" cy="12461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17658"/>
              <a:satOff val="-14784"/>
              <a:lumOff val="119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29108" rIns="67419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 </a:t>
          </a:r>
          <a:r>
            <a:rPr lang="en-CA" sz="1600" kern="1200" dirty="0"/>
            <a:t>Public health units		-community sites </a:t>
          </a:r>
          <a:r>
            <a:rPr lang="en-CA" sz="1600" kern="1200" dirty="0" err="1"/>
            <a:t>eg</a:t>
          </a:r>
          <a:r>
            <a:rPr lang="en-CA" sz="1600" kern="1200" dirty="0"/>
            <a:t> libraries, community centers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Midwifery, pediatrics, obstetrics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La Leche League Canada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Families Canada</a:t>
          </a:r>
        </a:p>
      </dsp:txBody>
      <dsp:txXfrm>
        <a:off x="0" y="2096315"/>
        <a:ext cx="8686800" cy="1246181"/>
      </dsp:txXfrm>
    </dsp:sp>
    <dsp:sp modelId="{F8BF8D03-1B06-4827-A20F-E067E42050A5}">
      <dsp:nvSpPr>
        <dsp:cNvPr id="0" name=""/>
        <dsp:cNvSpPr/>
      </dsp:nvSpPr>
      <dsp:spPr>
        <a:xfrm>
          <a:off x="420766" y="1934114"/>
          <a:ext cx="8262464" cy="324402"/>
        </a:xfrm>
        <a:prstGeom prst="roundRect">
          <a:avLst/>
        </a:prstGeom>
        <a:solidFill>
          <a:srgbClr val="6694C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2. Outreach to Healthcare and Social Service Providers</a:t>
          </a:r>
        </a:p>
      </dsp:txBody>
      <dsp:txXfrm>
        <a:off x="436602" y="1949950"/>
        <a:ext cx="8230792" cy="292730"/>
      </dsp:txXfrm>
    </dsp:sp>
    <dsp:sp modelId="{0961E40E-FF13-407B-B20A-0BE45B5A1E3C}">
      <dsp:nvSpPr>
        <dsp:cNvPr id="0" name=""/>
        <dsp:cNvSpPr/>
      </dsp:nvSpPr>
      <dsp:spPr>
        <a:xfrm>
          <a:off x="0" y="3564041"/>
          <a:ext cx="8686800" cy="90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435317"/>
              <a:satOff val="-29567"/>
              <a:lumOff val="23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29108" rIns="6741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Baby shows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Family fairs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Wedding shows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100" kern="1200" dirty="0"/>
        </a:p>
      </dsp:txBody>
      <dsp:txXfrm>
        <a:off x="0" y="3564041"/>
        <a:ext cx="8686800" cy="901338"/>
      </dsp:txXfrm>
    </dsp:sp>
    <dsp:sp modelId="{6424B423-66F6-43B0-8EB1-43C5072C7DCF}">
      <dsp:nvSpPr>
        <dsp:cNvPr id="0" name=""/>
        <dsp:cNvSpPr/>
      </dsp:nvSpPr>
      <dsp:spPr>
        <a:xfrm>
          <a:off x="413556" y="3401839"/>
          <a:ext cx="8271114" cy="324402"/>
        </a:xfrm>
        <a:prstGeom prst="roundRect">
          <a:avLst/>
        </a:prstGeom>
        <a:solidFill>
          <a:schemeClr val="accent1">
            <a:shade val="80000"/>
            <a:hueOff val="435317"/>
            <a:satOff val="-29567"/>
            <a:lumOff val="23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3. Promotion at Events </a:t>
          </a:r>
        </a:p>
      </dsp:txBody>
      <dsp:txXfrm>
        <a:off x="429392" y="3417675"/>
        <a:ext cx="8239442" cy="292730"/>
      </dsp:txXfrm>
    </dsp:sp>
    <dsp:sp modelId="{BA14A22C-CCCB-4C7A-AAE8-D999746AD1BE}">
      <dsp:nvSpPr>
        <dsp:cNvPr id="0" name=""/>
        <dsp:cNvSpPr/>
      </dsp:nvSpPr>
      <dsp:spPr>
        <a:xfrm>
          <a:off x="0" y="4686923"/>
          <a:ext cx="8686800" cy="7961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652975"/>
              <a:satOff val="-44351"/>
              <a:lumOff val="359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29108" rIns="6741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Canadian parenting bloggers or experts with large online followings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Popular Canadian websites</a:t>
          </a:r>
        </a:p>
      </dsp:txBody>
      <dsp:txXfrm>
        <a:off x="0" y="4686923"/>
        <a:ext cx="8686800" cy="796171"/>
      </dsp:txXfrm>
    </dsp:sp>
    <dsp:sp modelId="{D9F1B56A-9782-45E4-ADCF-02199D671B0B}">
      <dsp:nvSpPr>
        <dsp:cNvPr id="0" name=""/>
        <dsp:cNvSpPr/>
      </dsp:nvSpPr>
      <dsp:spPr>
        <a:xfrm>
          <a:off x="382961" y="4544056"/>
          <a:ext cx="8271114" cy="324402"/>
        </a:xfrm>
        <a:prstGeom prst="roundRect">
          <a:avLst/>
        </a:prstGeom>
        <a:solidFill>
          <a:srgbClr val="00517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4. Promotion via Influencers and Popular Websites</a:t>
          </a:r>
        </a:p>
      </dsp:txBody>
      <dsp:txXfrm>
        <a:off x="398797" y="4559892"/>
        <a:ext cx="8239442" cy="292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B87B8-901B-4199-A307-0B9DAF7B1681}">
      <dsp:nvSpPr>
        <dsp:cNvPr id="0" name=""/>
        <dsp:cNvSpPr/>
      </dsp:nvSpPr>
      <dsp:spPr>
        <a:xfrm>
          <a:off x="1094960" y="17511"/>
          <a:ext cx="2405685" cy="1854599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366E1-5458-457C-A036-5974697B8DA6}">
      <dsp:nvSpPr>
        <dsp:cNvPr id="0" name=""/>
        <dsp:cNvSpPr/>
      </dsp:nvSpPr>
      <dsp:spPr>
        <a:xfrm>
          <a:off x="971002" y="1842601"/>
          <a:ext cx="2606065" cy="966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Woman Only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rgbClr val="C00000"/>
              </a:solidFill>
            </a:rPr>
            <a:t>34%</a:t>
          </a:r>
        </a:p>
      </dsp:txBody>
      <dsp:txXfrm>
        <a:off x="971002" y="1842601"/>
        <a:ext cx="2606065" cy="966850"/>
      </dsp:txXfrm>
    </dsp:sp>
    <dsp:sp modelId="{57CC0EB6-71DA-4C5E-918E-4B5108BF748C}">
      <dsp:nvSpPr>
        <dsp:cNvPr id="0" name=""/>
        <dsp:cNvSpPr/>
      </dsp:nvSpPr>
      <dsp:spPr>
        <a:xfrm>
          <a:off x="3982786" y="1090"/>
          <a:ext cx="2606065" cy="1795579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0BC5A-173E-4223-B3C2-472EF674BBA8}">
      <dsp:nvSpPr>
        <dsp:cNvPr id="0" name=""/>
        <dsp:cNvSpPr/>
      </dsp:nvSpPr>
      <dsp:spPr>
        <a:xfrm>
          <a:off x="3888420" y="1875226"/>
          <a:ext cx="2896068" cy="1091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Woman &amp; Partner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rgbClr val="C00000"/>
              </a:solidFill>
            </a:rPr>
            <a:t>20%</a:t>
          </a:r>
        </a:p>
      </dsp:txBody>
      <dsp:txXfrm>
        <a:off x="3888420" y="1875226"/>
        <a:ext cx="2896068" cy="1091554"/>
      </dsp:txXfrm>
    </dsp:sp>
    <dsp:sp modelId="{554B1606-0DCB-4368-AAFB-8EA00C9546FE}">
      <dsp:nvSpPr>
        <dsp:cNvPr id="0" name=""/>
        <dsp:cNvSpPr/>
      </dsp:nvSpPr>
      <dsp:spPr>
        <a:xfrm>
          <a:off x="1122232" y="3080931"/>
          <a:ext cx="2606065" cy="1795579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AFC1F-79E8-4DA6-B391-1B173A05373E}">
      <dsp:nvSpPr>
        <dsp:cNvPr id="0" name=""/>
        <dsp:cNvSpPr/>
      </dsp:nvSpPr>
      <dsp:spPr>
        <a:xfrm>
          <a:off x="1149101" y="4843075"/>
          <a:ext cx="2606065" cy="966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Woman, Partner, &amp; Sibling Child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rgbClr val="C00000"/>
              </a:solidFill>
            </a:rPr>
            <a:t>18%</a:t>
          </a:r>
        </a:p>
      </dsp:txBody>
      <dsp:txXfrm>
        <a:off x="1149101" y="4843075"/>
        <a:ext cx="2606065" cy="966850"/>
      </dsp:txXfrm>
    </dsp:sp>
    <dsp:sp modelId="{D3680BDE-55F5-44D2-8F47-9CC78D5348E7}">
      <dsp:nvSpPr>
        <dsp:cNvPr id="0" name=""/>
        <dsp:cNvSpPr/>
      </dsp:nvSpPr>
      <dsp:spPr>
        <a:xfrm>
          <a:off x="4092058" y="3151174"/>
          <a:ext cx="2606065" cy="1795579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t="-59000" b="-5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24E1F-4420-4B82-B033-9F064C14B67E}">
      <dsp:nvSpPr>
        <dsp:cNvPr id="0" name=""/>
        <dsp:cNvSpPr/>
      </dsp:nvSpPr>
      <dsp:spPr>
        <a:xfrm>
          <a:off x="3982786" y="4882058"/>
          <a:ext cx="2606065" cy="966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Woman &amp; Sibling Child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rgbClr val="C00000"/>
              </a:solidFill>
            </a:rPr>
            <a:t>28%</a:t>
          </a:r>
        </a:p>
      </dsp:txBody>
      <dsp:txXfrm>
        <a:off x="3982786" y="4882058"/>
        <a:ext cx="2606065" cy="966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9B20A-7D09-4669-85C6-204B7CF88231}">
      <dsp:nvSpPr>
        <dsp:cNvPr id="0" name=""/>
        <dsp:cNvSpPr/>
      </dsp:nvSpPr>
      <dsp:spPr>
        <a:xfrm>
          <a:off x="2334250" y="262685"/>
          <a:ext cx="2051738" cy="199548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Domain #1 Study design and methods</a:t>
          </a:r>
          <a:endParaRPr lang="en-CA" sz="1800" kern="1200" dirty="0"/>
        </a:p>
      </dsp:txBody>
      <dsp:txXfrm>
        <a:off x="2935190" y="847149"/>
        <a:ext cx="1450798" cy="1411021"/>
      </dsp:txXfrm>
    </dsp:sp>
    <dsp:sp modelId="{345F8321-2C51-42B8-BD05-D854698291AC}">
      <dsp:nvSpPr>
        <dsp:cNvPr id="0" name=""/>
        <dsp:cNvSpPr/>
      </dsp:nvSpPr>
      <dsp:spPr>
        <a:xfrm rot="5400000">
          <a:off x="4450033" y="262685"/>
          <a:ext cx="1995485" cy="199548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Domain #2 Analyses </a:t>
          </a:r>
          <a:br>
            <a:rPr lang="en-US" sz="1600" kern="12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</a:br>
          <a:endParaRPr lang="en-CA" sz="1600" kern="1200" dirty="0"/>
        </a:p>
      </dsp:txBody>
      <dsp:txXfrm rot="-5400000">
        <a:off x="4450033" y="847149"/>
        <a:ext cx="1411021" cy="1411021"/>
      </dsp:txXfrm>
    </dsp:sp>
    <dsp:sp modelId="{DCADD69E-BC80-4D2B-AF31-08F20DF2E259}">
      <dsp:nvSpPr>
        <dsp:cNvPr id="0" name=""/>
        <dsp:cNvSpPr/>
      </dsp:nvSpPr>
      <dsp:spPr>
        <a:xfrm rot="10800000">
          <a:off x="4450033" y="2350341"/>
          <a:ext cx="1995485" cy="199548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Domain #4 Partnerships and Patient/Public Involvement</a:t>
          </a:r>
          <a:r>
            <a:rPr lang="en-US" sz="1500" kern="12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endParaRPr lang="en-CA" sz="1500" kern="1200" dirty="0"/>
        </a:p>
      </dsp:txBody>
      <dsp:txXfrm rot="10800000">
        <a:off x="4450033" y="2350341"/>
        <a:ext cx="1411021" cy="1411021"/>
      </dsp:txXfrm>
    </dsp:sp>
    <dsp:sp modelId="{6B882E4D-9545-4727-A22C-41351EE17026}">
      <dsp:nvSpPr>
        <dsp:cNvPr id="0" name=""/>
        <dsp:cNvSpPr/>
      </dsp:nvSpPr>
      <dsp:spPr>
        <a:xfrm rot="16200000">
          <a:off x="2362377" y="2350341"/>
          <a:ext cx="1995485" cy="199548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Domain #3  Knowledge Translation </a:t>
          </a:r>
          <a:endParaRPr lang="en-CA" sz="1800" kern="1200" dirty="0">
            <a:solidFill>
              <a:srgbClr val="C00000"/>
            </a:solidFill>
          </a:endParaRPr>
        </a:p>
      </dsp:txBody>
      <dsp:txXfrm rot="5400000">
        <a:off x="2946841" y="2350341"/>
        <a:ext cx="1411021" cy="1411021"/>
      </dsp:txXfrm>
    </dsp:sp>
    <dsp:sp modelId="{DEC1F25B-B5A7-4AED-A5F0-C22AB0F95317}">
      <dsp:nvSpPr>
        <dsp:cNvPr id="0" name=""/>
        <dsp:cNvSpPr/>
      </dsp:nvSpPr>
      <dsp:spPr>
        <a:xfrm>
          <a:off x="4059461" y="1889489"/>
          <a:ext cx="688972" cy="599106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BBF3C93-FCFB-4CC1-99A4-99A1DC30CB91}">
      <dsp:nvSpPr>
        <dsp:cNvPr id="0" name=""/>
        <dsp:cNvSpPr/>
      </dsp:nvSpPr>
      <dsp:spPr>
        <a:xfrm rot="10800000">
          <a:off x="4059461" y="2119915"/>
          <a:ext cx="688972" cy="599106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72109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l" defTabSz="923447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892" y="3"/>
            <a:ext cx="2972109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447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424"/>
            <a:ext cx="2972109" cy="46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l" defTabSz="923447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892" y="8831424"/>
            <a:ext cx="2972109" cy="46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447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9BDACB66-899D-484F-BA88-805E7042C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0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2109" cy="464978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355" y="3"/>
            <a:ext cx="2972109" cy="464978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r">
              <a:defRPr sz="1200"/>
            </a:lvl1pPr>
          </a:lstStyle>
          <a:p>
            <a:fld id="{5B855AE4-6FC2-47A4-9FFA-C295C89C4B0E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49" tIns="44924" rIns="89849" bIns="4492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0" y="4416501"/>
            <a:ext cx="5485786" cy="4183222"/>
          </a:xfrm>
          <a:prstGeom prst="rect">
            <a:avLst/>
          </a:prstGeom>
        </p:spPr>
        <p:txBody>
          <a:bodyPr vert="horz" lIns="89849" tIns="44924" rIns="89849" bIns="449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48"/>
            <a:ext cx="2972109" cy="464978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355" y="8829848"/>
            <a:ext cx="2972109" cy="464978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r">
              <a:defRPr sz="1200"/>
            </a:lvl1pPr>
          </a:lstStyle>
          <a:p>
            <a:fld id="{8C676647-5630-4AB3-8112-7368BAD989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906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5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76647-5630-4AB3-8112-7368BAD989F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548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3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yMSdxUG1XpVLIM&amp;tbnid=ffrpeLVdT55vQM:&amp;ved=0CAUQjRw&amp;url=http://www.dgp.toronto.edu/~egarfink/&amp;ei=jsrKUvTKOsqT2QXD4oAQ&amp;psig=AFQjCNHNPffh6dIFhAJZfH112-ZqxvoJFg&amp;ust=1389108227085654" TargetMode="Externa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yMSdxUG1XpVLIM&amp;tbnid=ffrpeLVdT55vQM:&amp;ved=0CAUQjRw&amp;url=http://www.dgp.toronto.edu/~egarfink/&amp;ei=jsrKUvTKOsqT2QXD4oAQ&amp;psig=AFQjCNHNPffh6dIFhAJZfH112-ZqxvoJFg&amp;ust=1389108227085654" TargetMode="Externa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yMSdxUG1XpVLIM&amp;tbnid=ffrpeLVdT55vQM:&amp;ved=0CAUQjRw&amp;url=http://www.dgp.toronto.edu/~egarfink/&amp;ei=jsrKUvTKOsqT2QXD4oAQ&amp;psig=AFQjCNHNPffh6dIFhAJZfH112-ZqxvoJFg&amp;ust=1389108227085654" TargetMode="Externa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yMSdxUG1XpVLIM&amp;tbnid=ffrpeLVdT55vQM:&amp;ved=0CAUQjRw&amp;url=http://www.dgp.toronto.edu/~egarfink/&amp;ei=jsrKUvTKOsqT2QXD4oAQ&amp;psig=AFQjCNHNPffh6dIFhAJZfH112-ZqxvoJFg&amp;ust=1389108227085654" TargetMode="Externa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yMSdxUG1XpVLIM&amp;tbnid=ffrpeLVdT55vQM:&amp;ved=0CAUQjRw&amp;url=http://www.dgp.toronto.edu/~egarfink/&amp;ei=jsrKUvTKOsqT2QXD4oAQ&amp;psig=AFQjCNHNPffh6dIFhAJZfH112-ZqxvoJFg&amp;ust=1389108227085654" TargetMode="Externa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yMSdxUG1XpVLIM&amp;tbnid=ffrpeLVdT55vQM:&amp;ved=0CAUQjRw&amp;url=http://www.dgp.toronto.edu/~egarfink/&amp;ei=jsrKUvTKOsqT2QXD4oAQ&amp;psig=AFQjCNHNPffh6dIFhAJZfH112-ZqxvoJFg&amp;ust=1389108227085654" TargetMode="Externa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yMSdxUG1XpVLIM&amp;tbnid=ffrpeLVdT55vQM:&amp;ved=0CAUQjRw&amp;url=http://www.dgp.toronto.edu/~egarfink/&amp;ei=jsrKUvTKOsqT2QXD4oAQ&amp;psig=AFQjCNHNPffh6dIFhAJZfH112-ZqxvoJFg&amp;ust=1389108227085654" TargetMode="Externa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yMSdxUG1XpVLIM&amp;tbnid=ffrpeLVdT55vQM:&amp;ved=0CAUQjRw&amp;url=http://www.dgp.toronto.edu/~egarfink/&amp;ei=jsrKUvTKOsqT2QXD4oAQ&amp;psig=AFQjCNHNPffh6dIFhAJZfH112-ZqxvoJFg&amp;ust=1389108227085654" TargetMode="Externa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9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yMSdxUG1XpVLIM&amp;tbnid=ffrpeLVdT55vQM:&amp;ved=0CAUQjRw&amp;url=http://www.dgp.toronto.edu/~egarfink/&amp;ei=jsrKUvTKOsqT2QXD4oAQ&amp;psig=AFQjCNHNPffh6dIFhAJZfH112-ZqxvoJFg&amp;ust=1389108227085654" TargetMode="Externa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0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yMSdxUG1XpVLIM&amp;tbnid=ffrpeLVdT55vQM:&amp;ved=0CAUQjRw&amp;url=http://www.dgp.toronto.edu/~egarfink/&amp;ei=jsrKUvTKOsqT2QXD4oAQ&amp;psig=AFQjCNHNPffh6dIFhAJZfH112-ZqxvoJFg&amp;ust=1389108227085654" TargetMode="Externa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6" y="2571750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000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/>
          </p:cNvSpPr>
          <p:nvPr userDrawn="1"/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lIns="0" anchor="ctr"/>
          <a:lstStyle>
            <a:lvl1pPr>
              <a:defRPr/>
            </a:lvl1pPr>
          </a:lstStyle>
          <a:p>
            <a:pPr>
              <a:defRPr/>
            </a:pPr>
            <a:r>
              <a:rPr lang="de-CH" sz="1000" dirty="0">
                <a:solidFill>
                  <a:srgbClr val="7F7F7F"/>
                </a:solidFill>
                <a:cs typeface="Arial" charset="0"/>
              </a:rPr>
              <a:t>CONFIDENTIAL-Internal Use Only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152400" y="1600200"/>
            <a:ext cx="8861961" cy="4756150"/>
          </a:xfrm>
          <a:prstGeom prst="rect">
            <a:avLst/>
          </a:prstGeom>
        </p:spPr>
        <p:txBody>
          <a:bodyPr vert="horz" lIns="0"/>
          <a:lstStyle>
            <a:lvl1pPr marL="0" indent="180000">
              <a:spcBef>
                <a:spcPts val="400"/>
              </a:spcBef>
              <a:buFont typeface="Wingdings" charset="2"/>
              <a:buChar char="§"/>
              <a:defRPr sz="2400" b="1" i="0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180000" indent="180000">
              <a:spcBef>
                <a:spcPts val="400"/>
              </a:spcBef>
              <a:buFont typeface="Wingdings" charset="2"/>
              <a:buChar char="§"/>
              <a:defRPr sz="2400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0000" indent="180000">
              <a:spcBef>
                <a:spcPts val="400"/>
              </a:spcBef>
              <a:buFont typeface="Wingdings" charset="2"/>
              <a:buChar char="§"/>
              <a:defRPr sz="2000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0000" indent="180000">
              <a:spcBef>
                <a:spcPts val="400"/>
              </a:spcBef>
              <a:buFont typeface="Wingdings" charset="2"/>
              <a:buChar char="§"/>
              <a:defRPr sz="1800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20000" indent="180000">
              <a:spcBef>
                <a:spcPts val="400"/>
              </a:spcBef>
              <a:buFont typeface="Arial"/>
              <a:buChar char="•"/>
              <a:defRPr sz="1050" spc="100"/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861961" cy="53340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 algn="ctr">
              <a:defRPr sz="3600" b="1" i="0" spc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2015 NSM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© Medela Inc</a:t>
            </a:r>
          </a:p>
        </p:txBody>
      </p:sp>
    </p:spTree>
    <p:extLst>
      <p:ext uri="{BB962C8B-B14F-4D97-AF65-F5344CB8AC3E}">
        <p14:creationId xmlns:p14="http://schemas.microsoft.com/office/powerpoint/2010/main" val="36767895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000"/>
          </a:xfrm>
          <a:solidFill>
            <a:srgbClr val="09132D"/>
          </a:solidFill>
        </p:spPr>
        <p:txBody>
          <a:bodyPr anchor="ctr"/>
          <a:lstStyle>
            <a:lvl1pPr algn="ctr">
              <a:defRPr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86800" cy="4971256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buSzPct val="100000"/>
              <a:defRPr sz="2400">
                <a:latin typeface="Times New Roman" pitchFamily="18" charset="0"/>
                <a:cs typeface="Times New Roman" pitchFamily="18" charset="0"/>
              </a:defRPr>
            </a:lvl2pPr>
            <a:lvl3pPr marL="375034" indent="-160729">
              <a:buSzPct val="100000"/>
              <a:buFont typeface="Times New Roman" pitchFamily="18" charset="0"/>
              <a:buChar char="−"/>
              <a:defRPr sz="2400" i="0">
                <a:latin typeface="Times New Roman" pitchFamily="18" charset="0"/>
                <a:cs typeface="Times New Roman" pitchFamily="18" charset="0"/>
              </a:defRPr>
            </a:lvl3pPr>
            <a:lvl4pPr marL="589338" indent="-160729">
              <a:buSzPct val="100000"/>
              <a:buFont typeface="Times New Roman" pitchFamily="18" charset="0"/>
              <a:buChar char="−"/>
              <a:defRPr sz="2400" i="0">
                <a:latin typeface="Times New Roman" pitchFamily="18" charset="0"/>
                <a:cs typeface="Times New Roman" pitchFamily="18" charset="0"/>
              </a:defRPr>
            </a:lvl4pPr>
            <a:lvl5pPr marL="803643" indent="-160729">
              <a:buSzPct val="100000"/>
              <a:buFont typeface="Times New Roman" pitchFamily="18" charset="0"/>
              <a:buChar char="−"/>
              <a:defRPr sz="2000" i="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437145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t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E6D5AB95-0AAE-46D2-B709-2D5FBC7ECFDB}" type="datetimeFigureOut">
              <a:rPr lang="en-CA" sz="1800" smtClean="0">
                <a:solidFill>
                  <a:srgbClr val="081025"/>
                </a:solidFill>
                <a:effectLst/>
                <a:latin typeface="Georgia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2023-04-18</a:t>
            </a:fld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C3629BE1-3256-4C45-85F7-47E56AA989F7}" type="slidenum">
              <a:rPr lang="en-CA" sz="1800" smtClean="0">
                <a:solidFill>
                  <a:srgbClr val="081025"/>
                </a:solidFill>
                <a:effectLst/>
                <a:latin typeface="Georgia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9326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1B6443-8135-408A-815B-2DE1C17AC83C}" type="datetimeFigureOut">
              <a:rPr lang="en-CA" smtClean="0"/>
              <a:pPr/>
              <a:t>2023-04-18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5C3D75-2B04-4E76-8DC3-FD6D127B3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960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A6E92E-EE3B-4545-9883-20082712B8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2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8162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6" y="2571750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874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0" y="1859607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092" y="-750094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CA"/>
          </a:p>
        </p:txBody>
      </p:sp>
      <p:sp>
        <p:nvSpPr>
          <p:cNvPr id="4" name="AutoShape 4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7248" y="-642937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203107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6485" y="2704281"/>
            <a:ext cx="8251031" cy="538609"/>
          </a:xfrm>
        </p:spPr>
        <p:txBody>
          <a:bodyPr anchor="ctr">
            <a:spAutoFit/>
          </a:bodyPr>
          <a:lstStyle>
            <a:lvl1pPr>
              <a:lnSpc>
                <a:spcPts val="4219"/>
              </a:lnSpc>
              <a:defRPr sz="42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9455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452066" y="3038327"/>
            <a:ext cx="8253264" cy="2232"/>
          </a:xfrm>
          <a:prstGeom prst="line">
            <a:avLst/>
          </a:prstGeom>
          <a:noFill/>
          <a:ln w="76200">
            <a:solidFill>
              <a:srgbClr val="01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46485" y="2358974"/>
            <a:ext cx="8251031" cy="51937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46485" y="3268266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2851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 rot="10800000" flipH="1">
            <a:off x="445369" y="4446985"/>
            <a:ext cx="8253264" cy="2232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46485" y="3713299"/>
            <a:ext cx="8251031" cy="519373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46485" y="4731372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1682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6485" y="1125141"/>
            <a:ext cx="8304609" cy="4607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908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0" y="1859607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092" y="-750094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CA"/>
          </a:p>
        </p:txBody>
      </p:sp>
      <p:sp>
        <p:nvSpPr>
          <p:cNvPr id="4" name="AutoShape 4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7248" y="-642937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438729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Accompany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85" y="964406"/>
            <a:ext cx="8251031" cy="4822031"/>
          </a:xfrm>
        </p:spPr>
        <p:txBody>
          <a:bodyPr/>
          <a:lstStyle>
            <a:lvl1pPr>
              <a:lnSpc>
                <a:spcPts val="1687"/>
              </a:lnSpc>
              <a:defRPr sz="1700" b="1">
                <a:latin typeface="HelveticaNeueLT Std" pitchFamily="34" charset="0"/>
              </a:defRPr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930094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6484" y="1071563"/>
            <a:ext cx="4125516" cy="4714875"/>
          </a:xfrm>
        </p:spPr>
        <p:txBody>
          <a:bodyPr>
            <a:noAutofit/>
          </a:bodyPr>
          <a:lstStyle/>
          <a:p>
            <a:pPr lvl="0"/>
            <a:r>
              <a:rPr lang="en-US" noProof="0">
                <a:sym typeface="Georgia" pitchFamily="-107" charset="0"/>
              </a:rPr>
              <a:t>Click icon to add picture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5153" y="1071563"/>
            <a:ext cx="3872363" cy="4714875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043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000"/>
          </a:xfrm>
          <a:solidFill>
            <a:srgbClr val="0F214D"/>
          </a:solidFill>
        </p:spPr>
        <p:txBody>
          <a:bodyPr anchor="ctr"/>
          <a:lstStyle>
            <a:lvl1pPr algn="ctr">
              <a:defRPr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86800" cy="4971256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buSzPct val="100000"/>
              <a:defRPr sz="2400">
                <a:latin typeface="Times New Roman" pitchFamily="18" charset="0"/>
                <a:cs typeface="Times New Roman" pitchFamily="18" charset="0"/>
              </a:defRPr>
            </a:lvl2pPr>
            <a:lvl3pPr marL="375034" indent="-160729">
              <a:buSzPct val="100000"/>
              <a:buFont typeface="Times New Roman" pitchFamily="18" charset="0"/>
              <a:buChar char="−"/>
              <a:defRPr sz="2400" i="0">
                <a:latin typeface="Times New Roman" pitchFamily="18" charset="0"/>
                <a:cs typeface="Times New Roman" pitchFamily="18" charset="0"/>
              </a:defRPr>
            </a:lvl3pPr>
            <a:lvl4pPr marL="589338" indent="-160729">
              <a:buSzPct val="100000"/>
              <a:buFont typeface="Times New Roman" pitchFamily="18" charset="0"/>
              <a:buChar char="−"/>
              <a:defRPr sz="2400" i="0">
                <a:latin typeface="Times New Roman" pitchFamily="18" charset="0"/>
                <a:cs typeface="Times New Roman" pitchFamily="18" charset="0"/>
              </a:defRPr>
            </a:lvl4pPr>
            <a:lvl5pPr marL="803643" indent="-160729">
              <a:buSzPct val="100000"/>
              <a:buFont typeface="Times New Roman" pitchFamily="18" charset="0"/>
              <a:buChar char="−"/>
              <a:defRPr sz="2000" i="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171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t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D5EEED-EFD6-4805-84D7-2A3D146BE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2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6" y="2571750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535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0" y="1859607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092" y="-750094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  <p:sp>
        <p:nvSpPr>
          <p:cNvPr id="4" name="AutoShape 4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7248" y="-642937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9384450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6485" y="2704281"/>
            <a:ext cx="8251031" cy="538609"/>
          </a:xfrm>
        </p:spPr>
        <p:txBody>
          <a:bodyPr anchor="ctr">
            <a:spAutoFit/>
          </a:bodyPr>
          <a:lstStyle>
            <a:lvl1pPr>
              <a:lnSpc>
                <a:spcPts val="4219"/>
              </a:lnSpc>
              <a:defRPr sz="42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20034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452066" y="3038327"/>
            <a:ext cx="8253264" cy="2232"/>
          </a:xfrm>
          <a:prstGeom prst="line">
            <a:avLst/>
          </a:prstGeom>
          <a:noFill/>
          <a:ln w="76200">
            <a:solidFill>
              <a:srgbClr val="01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46485" y="2358974"/>
            <a:ext cx="8251031" cy="51937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46485" y="3268266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8390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 rot="10800000" flipH="1">
            <a:off x="445369" y="4446985"/>
            <a:ext cx="8253264" cy="2232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46485" y="3713299"/>
            <a:ext cx="8251031" cy="519373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46485" y="4731372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4610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6485" y="1125141"/>
            <a:ext cx="8304609" cy="4607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2598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6485" y="2704281"/>
            <a:ext cx="8251031" cy="538609"/>
          </a:xfrm>
        </p:spPr>
        <p:txBody>
          <a:bodyPr anchor="ctr">
            <a:spAutoFit/>
          </a:bodyPr>
          <a:lstStyle>
            <a:lvl1pPr>
              <a:lnSpc>
                <a:spcPts val="4219"/>
              </a:lnSpc>
              <a:defRPr sz="42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1955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Accompany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85" y="964406"/>
            <a:ext cx="8251031" cy="4822031"/>
          </a:xfrm>
        </p:spPr>
        <p:txBody>
          <a:bodyPr/>
          <a:lstStyle>
            <a:lvl1pPr>
              <a:lnSpc>
                <a:spcPts val="1687"/>
              </a:lnSpc>
              <a:defRPr sz="1700" b="1">
                <a:latin typeface="HelveticaNeueLT Std" pitchFamily="34" charset="0"/>
              </a:defRPr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59013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6484" y="1071563"/>
            <a:ext cx="4125516" cy="4714875"/>
          </a:xfrm>
        </p:spPr>
        <p:txBody>
          <a:bodyPr>
            <a:noAutofit/>
          </a:bodyPr>
          <a:lstStyle/>
          <a:p>
            <a:pPr lvl="0"/>
            <a:r>
              <a:rPr lang="en-US" noProof="0">
                <a:sym typeface="Georgia" pitchFamily="-107" charset="0"/>
              </a:rPr>
              <a:t>Click icon to add picture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5153" y="1071563"/>
            <a:ext cx="3872363" cy="4714875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99464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000"/>
          </a:xfrm>
          <a:solidFill>
            <a:srgbClr val="09132D"/>
          </a:solidFill>
        </p:spPr>
        <p:txBody>
          <a:bodyPr anchor="ctr"/>
          <a:lstStyle>
            <a:lvl1pPr algn="ctr">
              <a:defRPr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86800" cy="4971256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buSzPct val="100000"/>
              <a:defRPr sz="2400">
                <a:latin typeface="Times New Roman" pitchFamily="18" charset="0"/>
                <a:cs typeface="Times New Roman" pitchFamily="18" charset="0"/>
              </a:defRPr>
            </a:lvl2pPr>
            <a:lvl3pPr marL="375034" indent="-160729">
              <a:buSzPct val="100000"/>
              <a:buFont typeface="Times New Roman" pitchFamily="18" charset="0"/>
              <a:buChar char="−"/>
              <a:defRPr sz="2400" i="0">
                <a:latin typeface="Times New Roman" pitchFamily="18" charset="0"/>
                <a:cs typeface="Times New Roman" pitchFamily="18" charset="0"/>
              </a:defRPr>
            </a:lvl3pPr>
            <a:lvl4pPr marL="589338" indent="-160729">
              <a:buSzPct val="100000"/>
              <a:buFont typeface="Times New Roman" pitchFamily="18" charset="0"/>
              <a:buChar char="−"/>
              <a:defRPr sz="2400" i="0">
                <a:latin typeface="Times New Roman" pitchFamily="18" charset="0"/>
                <a:cs typeface="Times New Roman" pitchFamily="18" charset="0"/>
              </a:defRPr>
            </a:lvl4pPr>
            <a:lvl5pPr marL="803643" indent="-160729">
              <a:buSzPct val="100000"/>
              <a:buFont typeface="Times New Roman" pitchFamily="18" charset="0"/>
              <a:buChar char="−"/>
              <a:defRPr sz="2000" i="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7265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t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E6D5AB95-0AAE-46D2-B709-2D5FBC7ECFDB}" type="datetimeFigureOut">
              <a:rPr lang="en-CA" sz="1800" smtClean="0">
                <a:solidFill>
                  <a:srgbClr val="081025"/>
                </a:solidFill>
                <a:effectLst/>
                <a:latin typeface="Georgia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2023-04-18</a:t>
            </a:fld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C3629BE1-3256-4C45-85F7-47E56AA989F7}" type="slidenum">
              <a:rPr lang="en-CA" sz="1800" smtClean="0">
                <a:solidFill>
                  <a:srgbClr val="081025"/>
                </a:solidFill>
                <a:effectLst/>
                <a:latin typeface="Georgia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47880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6" y="2571750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424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0" y="1859607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092" y="-750094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CA"/>
          </a:p>
        </p:txBody>
      </p:sp>
      <p:sp>
        <p:nvSpPr>
          <p:cNvPr id="4" name="AutoShape 4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7248" y="-642937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2754769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6485" y="2704281"/>
            <a:ext cx="8251031" cy="538609"/>
          </a:xfrm>
        </p:spPr>
        <p:txBody>
          <a:bodyPr anchor="ctr">
            <a:spAutoFit/>
          </a:bodyPr>
          <a:lstStyle>
            <a:lvl1pPr>
              <a:lnSpc>
                <a:spcPts val="4219"/>
              </a:lnSpc>
              <a:defRPr sz="42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9390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452066" y="3038327"/>
            <a:ext cx="8253264" cy="2232"/>
          </a:xfrm>
          <a:prstGeom prst="line">
            <a:avLst/>
          </a:prstGeom>
          <a:noFill/>
          <a:ln w="76200">
            <a:solidFill>
              <a:srgbClr val="01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46485" y="2358974"/>
            <a:ext cx="8251031" cy="51937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46485" y="3268266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72305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 rot="10800000" flipH="1">
            <a:off x="445369" y="4446985"/>
            <a:ext cx="8253264" cy="2232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46485" y="3713299"/>
            <a:ext cx="8251031" cy="519373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46485" y="4731372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97576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6485" y="1125141"/>
            <a:ext cx="8304609" cy="4607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2881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452066" y="3038327"/>
            <a:ext cx="8253264" cy="2232"/>
          </a:xfrm>
          <a:prstGeom prst="line">
            <a:avLst/>
          </a:prstGeom>
          <a:noFill/>
          <a:ln w="76200">
            <a:solidFill>
              <a:srgbClr val="01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46485" y="2358974"/>
            <a:ext cx="8251031" cy="51937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46485" y="3268266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76765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Accompany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85" y="964406"/>
            <a:ext cx="8251031" cy="4822031"/>
          </a:xfrm>
        </p:spPr>
        <p:txBody>
          <a:bodyPr/>
          <a:lstStyle>
            <a:lvl1pPr>
              <a:lnSpc>
                <a:spcPts val="1687"/>
              </a:lnSpc>
              <a:defRPr sz="1700" b="1">
                <a:latin typeface="HelveticaNeueLT Std" pitchFamily="34" charset="0"/>
              </a:defRPr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627629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6484" y="1071563"/>
            <a:ext cx="4125516" cy="4714875"/>
          </a:xfrm>
        </p:spPr>
        <p:txBody>
          <a:bodyPr>
            <a:noAutofit/>
          </a:bodyPr>
          <a:lstStyle/>
          <a:p>
            <a:pPr lvl="0"/>
            <a:r>
              <a:rPr lang="en-US" noProof="0">
                <a:sym typeface="Georgia" pitchFamily="-107" charset="0"/>
              </a:rPr>
              <a:t>Click icon to add picture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5153" y="1071563"/>
            <a:ext cx="3872363" cy="4714875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45262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t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9FAC8-8B8D-4CDC-BFBD-B67F5409E60A}" type="datetimeFigureOut">
              <a:rPr lang="en-CA" smtClean="0"/>
              <a:pPr>
                <a:defRPr/>
              </a:pPr>
              <a:t>2023-04-18</a:t>
            </a:fld>
            <a:endParaRPr lang="en-C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12FB-3A59-4410-87D6-D4174F20D1D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7599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6" y="2571750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027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0" y="1859607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092" y="-750094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CA"/>
          </a:p>
        </p:txBody>
      </p:sp>
      <p:sp>
        <p:nvSpPr>
          <p:cNvPr id="4" name="AutoShape 4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7248" y="-642937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721071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6485" y="2704281"/>
            <a:ext cx="8251031" cy="538609"/>
          </a:xfrm>
        </p:spPr>
        <p:txBody>
          <a:bodyPr anchor="ctr">
            <a:spAutoFit/>
          </a:bodyPr>
          <a:lstStyle>
            <a:lvl1pPr>
              <a:lnSpc>
                <a:spcPts val="4219"/>
              </a:lnSpc>
              <a:defRPr sz="42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74998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452066" y="3038327"/>
            <a:ext cx="8253264" cy="2232"/>
          </a:xfrm>
          <a:prstGeom prst="line">
            <a:avLst/>
          </a:prstGeom>
          <a:noFill/>
          <a:ln w="76200">
            <a:solidFill>
              <a:srgbClr val="01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46485" y="2358974"/>
            <a:ext cx="8251031" cy="51937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46485" y="3268266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09219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 rot="10800000" flipH="1">
            <a:off x="445369" y="4446985"/>
            <a:ext cx="8253264" cy="2232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46485" y="3713299"/>
            <a:ext cx="8251031" cy="519373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46485" y="4731372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96416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6485" y="1125141"/>
            <a:ext cx="8304609" cy="4607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55885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Accompany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85" y="964406"/>
            <a:ext cx="8251031" cy="4822031"/>
          </a:xfrm>
        </p:spPr>
        <p:txBody>
          <a:bodyPr/>
          <a:lstStyle>
            <a:lvl1pPr>
              <a:lnSpc>
                <a:spcPts val="1687"/>
              </a:lnSpc>
              <a:defRPr sz="1700" b="1">
                <a:latin typeface="HelveticaNeueLT Std" pitchFamily="34" charset="0"/>
              </a:defRPr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50699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 rot="10800000" flipH="1">
            <a:off x="445369" y="4446985"/>
            <a:ext cx="8253264" cy="2232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46485" y="3713299"/>
            <a:ext cx="8251031" cy="519373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46485" y="4731372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21742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6484" y="1071563"/>
            <a:ext cx="4125516" cy="4714875"/>
          </a:xfrm>
        </p:spPr>
        <p:txBody>
          <a:bodyPr>
            <a:noAutofit/>
          </a:bodyPr>
          <a:lstStyle/>
          <a:p>
            <a:pPr lvl="0"/>
            <a:r>
              <a:rPr lang="en-US" noProof="0">
                <a:sym typeface="Georgia" pitchFamily="-107" charset="0"/>
              </a:rPr>
              <a:t>Click icon to add picture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5153" y="1071563"/>
            <a:ext cx="3872363" cy="4714875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33848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t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9FAC8-8B8D-4CDC-BFBD-B67F5409E60A}" type="datetimeFigureOut">
              <a:rPr lang="en-CA" smtClean="0"/>
              <a:pPr>
                <a:defRPr/>
              </a:pPr>
              <a:t>2023-04-18</a:t>
            </a:fld>
            <a:endParaRPr lang="en-C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12FB-3A59-4410-87D6-D4174F20D1D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351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6" y="2571750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806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0" y="1859607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092" y="-750094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CA"/>
          </a:p>
        </p:txBody>
      </p:sp>
      <p:sp>
        <p:nvSpPr>
          <p:cNvPr id="4" name="AutoShape 4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7248" y="-642937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0028191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6485" y="2704281"/>
            <a:ext cx="8251031" cy="538609"/>
          </a:xfrm>
        </p:spPr>
        <p:txBody>
          <a:bodyPr anchor="ctr">
            <a:spAutoFit/>
          </a:bodyPr>
          <a:lstStyle>
            <a:lvl1pPr>
              <a:lnSpc>
                <a:spcPts val="4219"/>
              </a:lnSpc>
              <a:defRPr sz="42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82050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452066" y="3038327"/>
            <a:ext cx="8253264" cy="2232"/>
          </a:xfrm>
          <a:prstGeom prst="line">
            <a:avLst/>
          </a:prstGeom>
          <a:noFill/>
          <a:ln w="76200">
            <a:solidFill>
              <a:srgbClr val="01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46485" y="2358974"/>
            <a:ext cx="8251031" cy="51937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46485" y="3268266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08394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 rot="10800000" flipH="1">
            <a:off x="445369" y="4446985"/>
            <a:ext cx="8253264" cy="2232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46485" y="3713299"/>
            <a:ext cx="8251031" cy="519373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46485" y="4731372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22355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6485" y="1125141"/>
            <a:ext cx="8304609" cy="4607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02896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Accompany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85" y="964406"/>
            <a:ext cx="8251031" cy="4822031"/>
          </a:xfrm>
        </p:spPr>
        <p:txBody>
          <a:bodyPr/>
          <a:lstStyle>
            <a:lvl1pPr>
              <a:lnSpc>
                <a:spcPts val="1687"/>
              </a:lnSpc>
              <a:defRPr sz="1700" b="1">
                <a:latin typeface="HelveticaNeueLT Std" pitchFamily="34" charset="0"/>
              </a:defRPr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695671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6484" y="1071563"/>
            <a:ext cx="4125516" cy="4714875"/>
          </a:xfrm>
        </p:spPr>
        <p:txBody>
          <a:bodyPr>
            <a:noAutofit/>
          </a:bodyPr>
          <a:lstStyle/>
          <a:p>
            <a:pPr lvl="0"/>
            <a:r>
              <a:rPr lang="en-US" noProof="0">
                <a:sym typeface="Georgia" pitchFamily="-107" charset="0"/>
              </a:rPr>
              <a:t>Click icon to add picture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5153" y="1071563"/>
            <a:ext cx="3872363" cy="4714875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9163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6485" y="1125141"/>
            <a:ext cx="8304609" cy="4607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04831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000"/>
          </a:xfrm>
          <a:solidFill>
            <a:srgbClr val="09132D"/>
          </a:solidFill>
        </p:spPr>
        <p:txBody>
          <a:bodyPr anchor="ctr"/>
          <a:lstStyle>
            <a:lvl1pPr algn="ctr">
              <a:defRPr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86800" cy="4971256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buSzPct val="100000"/>
              <a:defRPr sz="2400">
                <a:latin typeface="Times New Roman" pitchFamily="18" charset="0"/>
                <a:cs typeface="Times New Roman" pitchFamily="18" charset="0"/>
              </a:defRPr>
            </a:lvl2pPr>
            <a:lvl3pPr marL="375034" indent="-160729">
              <a:buSzPct val="100000"/>
              <a:buFont typeface="Times New Roman" pitchFamily="18" charset="0"/>
              <a:buChar char="−"/>
              <a:defRPr sz="2400" i="0">
                <a:latin typeface="Times New Roman" pitchFamily="18" charset="0"/>
                <a:cs typeface="Times New Roman" pitchFamily="18" charset="0"/>
              </a:defRPr>
            </a:lvl3pPr>
            <a:lvl4pPr marL="589338" indent="-160729">
              <a:buSzPct val="100000"/>
              <a:buFont typeface="Times New Roman" pitchFamily="18" charset="0"/>
              <a:buChar char="−"/>
              <a:defRPr sz="2400" i="0">
                <a:latin typeface="Times New Roman" pitchFamily="18" charset="0"/>
                <a:cs typeface="Times New Roman" pitchFamily="18" charset="0"/>
              </a:defRPr>
            </a:lvl4pPr>
            <a:lvl5pPr marL="803643" indent="-160729">
              <a:buSzPct val="100000"/>
              <a:buFont typeface="Times New Roman" pitchFamily="18" charset="0"/>
              <a:buChar char="−"/>
              <a:defRPr sz="2000" i="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970737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t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D5EEED-EFD6-4805-84D7-2A3D146BE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657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6" y="2571750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346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0" y="1859607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092" y="-750094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  <p:sp>
        <p:nvSpPr>
          <p:cNvPr id="4" name="AutoShape 4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7248" y="-642937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16640617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6485" y="2704281"/>
            <a:ext cx="8251031" cy="538609"/>
          </a:xfrm>
        </p:spPr>
        <p:txBody>
          <a:bodyPr anchor="ctr">
            <a:spAutoFit/>
          </a:bodyPr>
          <a:lstStyle>
            <a:lvl1pPr>
              <a:lnSpc>
                <a:spcPts val="4219"/>
              </a:lnSpc>
              <a:defRPr sz="42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80351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452066" y="3038327"/>
            <a:ext cx="8253264" cy="2232"/>
          </a:xfrm>
          <a:prstGeom prst="line">
            <a:avLst/>
          </a:prstGeom>
          <a:noFill/>
          <a:ln w="76200">
            <a:solidFill>
              <a:srgbClr val="01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46485" y="2358974"/>
            <a:ext cx="8251031" cy="51937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46485" y="3268266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33016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 rot="10800000" flipH="1">
            <a:off x="445369" y="4446985"/>
            <a:ext cx="8253264" cy="2232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46485" y="3713299"/>
            <a:ext cx="8251031" cy="519373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46485" y="4731372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89578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6485" y="1125141"/>
            <a:ext cx="8304609" cy="4607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33875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Accompany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85" y="964406"/>
            <a:ext cx="8251031" cy="4822031"/>
          </a:xfrm>
        </p:spPr>
        <p:txBody>
          <a:bodyPr/>
          <a:lstStyle>
            <a:lvl1pPr>
              <a:lnSpc>
                <a:spcPts val="1687"/>
              </a:lnSpc>
              <a:defRPr sz="1700" b="1">
                <a:latin typeface="HelveticaNeueLT Std" pitchFamily="34" charset="0"/>
              </a:defRPr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5414443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6484" y="1071563"/>
            <a:ext cx="4125516" cy="4714875"/>
          </a:xfrm>
        </p:spPr>
        <p:txBody>
          <a:bodyPr>
            <a:noAutofit/>
          </a:bodyPr>
          <a:lstStyle/>
          <a:p>
            <a:pPr lvl="0"/>
            <a:r>
              <a:rPr lang="en-US" noProof="0">
                <a:sym typeface="Georgia" pitchFamily="-107" charset="0"/>
              </a:rPr>
              <a:t>Click icon to add picture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5153" y="1071563"/>
            <a:ext cx="3872363" cy="4714875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3812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Accompany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85" y="964406"/>
            <a:ext cx="8251031" cy="4822031"/>
          </a:xfrm>
        </p:spPr>
        <p:txBody>
          <a:bodyPr/>
          <a:lstStyle>
            <a:lvl1pPr>
              <a:lnSpc>
                <a:spcPts val="1687"/>
              </a:lnSpc>
              <a:defRPr sz="1700" b="1">
                <a:latin typeface="HelveticaNeueLT Std" pitchFamily="34" charset="0"/>
              </a:defRPr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103190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000"/>
          </a:xfrm>
          <a:solidFill>
            <a:srgbClr val="12275A"/>
          </a:solidFill>
        </p:spPr>
        <p:txBody>
          <a:bodyPr anchor="ctr"/>
          <a:lstStyle>
            <a:lvl1pPr algn="ctr">
              <a:defRPr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86800" cy="4971256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buSzPct val="100000"/>
              <a:defRPr sz="2400">
                <a:latin typeface="Times New Roman" pitchFamily="18" charset="0"/>
                <a:cs typeface="Times New Roman" pitchFamily="18" charset="0"/>
              </a:defRPr>
            </a:lvl2pPr>
            <a:lvl3pPr marL="375034" indent="-160729">
              <a:buSzPct val="100000"/>
              <a:buFont typeface="Times New Roman" pitchFamily="18" charset="0"/>
              <a:buChar char="−"/>
              <a:defRPr sz="2400" i="0">
                <a:latin typeface="Times New Roman" pitchFamily="18" charset="0"/>
                <a:cs typeface="Times New Roman" pitchFamily="18" charset="0"/>
              </a:defRPr>
            </a:lvl3pPr>
            <a:lvl4pPr marL="589338" indent="-160729">
              <a:buSzPct val="100000"/>
              <a:buFont typeface="Times New Roman" pitchFamily="18" charset="0"/>
              <a:buChar char="−"/>
              <a:defRPr sz="2400" i="0">
                <a:latin typeface="Times New Roman" pitchFamily="18" charset="0"/>
                <a:cs typeface="Times New Roman" pitchFamily="18" charset="0"/>
              </a:defRPr>
            </a:lvl4pPr>
            <a:lvl5pPr marL="803643" indent="-160729">
              <a:buSzPct val="100000"/>
              <a:buFont typeface="Times New Roman" pitchFamily="18" charset="0"/>
              <a:buChar char="−"/>
              <a:defRPr sz="2000" i="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0716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t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E6D5AB95-0AAE-46D2-B709-2D5FBC7ECFDB}" type="datetimeFigureOut">
              <a:rPr lang="en-CA" sz="1800" smtClean="0">
                <a:solidFill>
                  <a:srgbClr val="081025"/>
                </a:solidFill>
                <a:effectLst/>
                <a:latin typeface="Georgia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2023-04-18</a:t>
            </a:fld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C3629BE1-3256-4C45-85F7-47E56AA989F7}" type="slidenum">
              <a:rPr lang="en-CA" sz="1800" smtClean="0">
                <a:solidFill>
                  <a:srgbClr val="081025"/>
                </a:solidFill>
                <a:effectLst/>
                <a:latin typeface="Georgia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263114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6" y="2571750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070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0" y="1859607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092" y="-750094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CA"/>
          </a:p>
        </p:txBody>
      </p:sp>
      <p:sp>
        <p:nvSpPr>
          <p:cNvPr id="4" name="AutoShape 4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7248" y="-642937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329284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6485" y="2704281"/>
            <a:ext cx="8251031" cy="538609"/>
          </a:xfrm>
        </p:spPr>
        <p:txBody>
          <a:bodyPr anchor="ctr">
            <a:spAutoFit/>
          </a:bodyPr>
          <a:lstStyle>
            <a:lvl1pPr>
              <a:lnSpc>
                <a:spcPts val="4219"/>
              </a:lnSpc>
              <a:defRPr sz="42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5314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452066" y="3038327"/>
            <a:ext cx="8253264" cy="2232"/>
          </a:xfrm>
          <a:prstGeom prst="line">
            <a:avLst/>
          </a:prstGeom>
          <a:noFill/>
          <a:ln w="76200">
            <a:solidFill>
              <a:srgbClr val="01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46485" y="2358974"/>
            <a:ext cx="8251031" cy="51937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46485" y="3268266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80682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 rot="10800000" flipH="1">
            <a:off x="445369" y="4446985"/>
            <a:ext cx="8253264" cy="2232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46485" y="3713299"/>
            <a:ext cx="8251031" cy="519373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46485" y="4731372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54432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6485" y="1125141"/>
            <a:ext cx="8304609" cy="4607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7214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Accompany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85" y="964406"/>
            <a:ext cx="8251031" cy="4822031"/>
          </a:xfrm>
        </p:spPr>
        <p:txBody>
          <a:bodyPr/>
          <a:lstStyle>
            <a:lvl1pPr>
              <a:lnSpc>
                <a:spcPts val="1687"/>
              </a:lnSpc>
              <a:defRPr sz="1700" b="1">
                <a:latin typeface="HelveticaNeueLT Std" pitchFamily="34" charset="0"/>
              </a:defRPr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372645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6484" y="1071563"/>
            <a:ext cx="4125516" cy="4714875"/>
          </a:xfrm>
        </p:spPr>
        <p:txBody>
          <a:bodyPr>
            <a:noAutofit/>
          </a:bodyPr>
          <a:lstStyle/>
          <a:p>
            <a:pPr lvl="0"/>
            <a:r>
              <a:rPr lang="en-US" noProof="0">
                <a:sym typeface="Georgia" pitchFamily="-107" charset="0"/>
              </a:rPr>
              <a:t>Click icon to add picture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5153" y="1071563"/>
            <a:ext cx="3872363" cy="4714875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0135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6484" y="1071563"/>
            <a:ext cx="4125516" cy="4714875"/>
          </a:xfrm>
        </p:spPr>
        <p:txBody>
          <a:bodyPr>
            <a:noAutofit/>
          </a:bodyPr>
          <a:lstStyle/>
          <a:p>
            <a:pPr lvl="0"/>
            <a:r>
              <a:rPr lang="en-US" noProof="0">
                <a:sym typeface="Georgia" pitchFamily="-107" charset="0"/>
              </a:rPr>
              <a:t>Click icon to add picture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5153" y="1071563"/>
            <a:ext cx="3872363" cy="4714875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14915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09132D"/>
          </a:solidFill>
        </p:spPr>
        <p:txBody>
          <a:bodyPr anchor="ctr"/>
          <a:lstStyle>
            <a:lvl1pPr algn="ctr">
              <a:defRPr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760"/>
            <a:ext cx="8686800" cy="4827240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buSzPct val="100000"/>
              <a:defRPr sz="2400">
                <a:latin typeface="Times New Roman" pitchFamily="18" charset="0"/>
                <a:cs typeface="Times New Roman" pitchFamily="18" charset="0"/>
              </a:defRPr>
            </a:lvl2pPr>
            <a:lvl3pPr marL="375034" indent="-160729">
              <a:buSzPct val="100000"/>
              <a:buFont typeface="Times New Roman" pitchFamily="18" charset="0"/>
              <a:buChar char="−"/>
              <a:defRPr sz="2400" i="0">
                <a:latin typeface="Times New Roman" pitchFamily="18" charset="0"/>
                <a:cs typeface="Times New Roman" pitchFamily="18" charset="0"/>
              </a:defRPr>
            </a:lvl3pPr>
            <a:lvl4pPr marL="589338" indent="-160729">
              <a:buSzPct val="100000"/>
              <a:buFont typeface="Times New Roman" pitchFamily="18" charset="0"/>
              <a:buChar char="−"/>
              <a:defRPr sz="2400" i="0">
                <a:latin typeface="Times New Roman" pitchFamily="18" charset="0"/>
                <a:cs typeface="Times New Roman" pitchFamily="18" charset="0"/>
              </a:defRPr>
            </a:lvl4pPr>
            <a:lvl5pPr marL="803643" indent="-160729">
              <a:buSzPct val="100000"/>
              <a:buFont typeface="Times New Roman" pitchFamily="18" charset="0"/>
              <a:buChar char="−"/>
              <a:defRPr sz="2000" i="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83094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t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D5AB95-0AAE-46D2-B709-2D5FBC7ECFDB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629BE1-3256-4C45-85F7-47E56AA989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1722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6" y="2571750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714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0" y="1859607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092" y="-750094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CA"/>
          </a:p>
        </p:txBody>
      </p:sp>
      <p:sp>
        <p:nvSpPr>
          <p:cNvPr id="4" name="AutoShape 4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7248" y="-642937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9508430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6485" y="2704281"/>
            <a:ext cx="8251031" cy="538609"/>
          </a:xfrm>
        </p:spPr>
        <p:txBody>
          <a:bodyPr anchor="ctr">
            <a:spAutoFit/>
          </a:bodyPr>
          <a:lstStyle>
            <a:lvl1pPr>
              <a:lnSpc>
                <a:spcPts val="4219"/>
              </a:lnSpc>
              <a:defRPr sz="42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7577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452066" y="3038327"/>
            <a:ext cx="8253264" cy="2232"/>
          </a:xfrm>
          <a:prstGeom prst="line">
            <a:avLst/>
          </a:prstGeom>
          <a:noFill/>
          <a:ln w="76200">
            <a:solidFill>
              <a:srgbClr val="01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46485" y="2358974"/>
            <a:ext cx="8251031" cy="51937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46485" y="3268266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87682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 rot="10800000" flipH="1">
            <a:off x="445369" y="4446985"/>
            <a:ext cx="8253264" cy="2232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46485" y="3713299"/>
            <a:ext cx="8251031" cy="519373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46485" y="4731372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09939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6485" y="1125141"/>
            <a:ext cx="8304609" cy="4607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19074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Accompany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85" y="964406"/>
            <a:ext cx="8251031" cy="4822031"/>
          </a:xfrm>
        </p:spPr>
        <p:txBody>
          <a:bodyPr/>
          <a:lstStyle>
            <a:lvl1pPr>
              <a:lnSpc>
                <a:spcPts val="1687"/>
              </a:lnSpc>
              <a:defRPr sz="1700" b="1">
                <a:latin typeface="HelveticaNeueLT Std" pitchFamily="34" charset="0"/>
              </a:defRPr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161057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6484" y="1071563"/>
            <a:ext cx="4125516" cy="4714875"/>
          </a:xfrm>
        </p:spPr>
        <p:txBody>
          <a:bodyPr>
            <a:noAutofit/>
          </a:bodyPr>
          <a:lstStyle/>
          <a:p>
            <a:pPr lvl="0"/>
            <a:r>
              <a:rPr lang="en-US" noProof="0">
                <a:sym typeface="Georgia" pitchFamily="-107" charset="0"/>
              </a:rPr>
              <a:t>Click icon to add picture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5153" y="1071563"/>
            <a:ext cx="3872363" cy="4714875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7999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000"/>
          </a:xfrm>
          <a:solidFill>
            <a:srgbClr val="0E1E46"/>
          </a:solidFill>
        </p:spPr>
        <p:txBody>
          <a:bodyPr anchor="ctr"/>
          <a:lstStyle>
            <a:lvl1pPr algn="ctr">
              <a:defRPr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86800" cy="4971256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buSzPct val="100000"/>
              <a:defRPr sz="2400">
                <a:latin typeface="Times New Roman" pitchFamily="18" charset="0"/>
                <a:cs typeface="Times New Roman" pitchFamily="18" charset="0"/>
              </a:defRPr>
            </a:lvl2pPr>
            <a:lvl3pPr marL="375034" indent="-160729">
              <a:buSzPct val="100000"/>
              <a:buFont typeface="Times New Roman" pitchFamily="18" charset="0"/>
              <a:buChar char="−"/>
              <a:defRPr sz="2400" i="0">
                <a:latin typeface="Times New Roman" pitchFamily="18" charset="0"/>
                <a:cs typeface="Times New Roman" pitchFamily="18" charset="0"/>
              </a:defRPr>
            </a:lvl3pPr>
            <a:lvl4pPr marL="589338" indent="-160729">
              <a:buSzPct val="100000"/>
              <a:buFont typeface="Times New Roman" pitchFamily="18" charset="0"/>
              <a:buChar char="−"/>
              <a:defRPr sz="2400" i="0">
                <a:latin typeface="Times New Roman" pitchFamily="18" charset="0"/>
                <a:cs typeface="Times New Roman" pitchFamily="18" charset="0"/>
              </a:defRPr>
            </a:lvl4pPr>
            <a:lvl5pPr marL="803643" indent="-160729">
              <a:buSzPct val="100000"/>
              <a:buFont typeface="Times New Roman" pitchFamily="18" charset="0"/>
              <a:buChar char="−"/>
              <a:defRPr sz="2000" i="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Second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2588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000"/>
          </a:xfrm>
          <a:solidFill>
            <a:srgbClr val="09132D"/>
          </a:solidFill>
        </p:spPr>
        <p:txBody>
          <a:bodyPr anchor="ctr"/>
          <a:lstStyle>
            <a:lvl1pPr algn="ctr">
              <a:defRPr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86800" cy="4971256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buSzPct val="100000"/>
              <a:defRPr sz="2400">
                <a:latin typeface="Times New Roman" pitchFamily="18" charset="0"/>
                <a:cs typeface="Times New Roman" pitchFamily="18" charset="0"/>
              </a:defRPr>
            </a:lvl2pPr>
            <a:lvl3pPr marL="375034" indent="-160729">
              <a:buSzPct val="100000"/>
              <a:buFont typeface="Times New Roman" pitchFamily="18" charset="0"/>
              <a:buChar char="−"/>
              <a:defRPr sz="2400" i="0">
                <a:latin typeface="Times New Roman" pitchFamily="18" charset="0"/>
                <a:cs typeface="Times New Roman" pitchFamily="18" charset="0"/>
              </a:defRPr>
            </a:lvl3pPr>
            <a:lvl4pPr marL="589338" indent="-160729">
              <a:buSzPct val="100000"/>
              <a:buFont typeface="Times New Roman" pitchFamily="18" charset="0"/>
              <a:buChar char="−"/>
              <a:defRPr sz="2400" i="0">
                <a:latin typeface="Times New Roman" pitchFamily="18" charset="0"/>
                <a:cs typeface="Times New Roman" pitchFamily="18" charset="0"/>
              </a:defRPr>
            </a:lvl4pPr>
            <a:lvl5pPr marL="803643" indent="-160729">
              <a:buSzPct val="100000"/>
              <a:buFont typeface="Times New Roman" pitchFamily="18" charset="0"/>
              <a:buChar char="−"/>
              <a:defRPr sz="2000" i="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40016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t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D5AB95-0AAE-46D2-B709-2D5FBC7ECFDB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629BE1-3256-4C45-85F7-47E56AA989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2058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6" y="2571750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37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-Presentation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0" y="1859607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092" y="-750094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  <p:sp>
        <p:nvSpPr>
          <p:cNvPr id="4" name="AutoShape 4" descr="data:image/jpeg;base64,/9j/4AAQSkZJRgABAQAAAQABAAD/2wCEAAkGBhQRDxQUEBQUFRQWGBUYFRIYFREWFRgWExcWFBcUGBYXHSYfFxojGRcVHy8gIycqLCwsGCAxNTA2NScrLCkBCQoKDgwOGg8PGi0kHyUqLiktLCwpKSksKSwsKSksLCwvLywsLCksKSksLCkpKSksLCwsKSwpKSksLCwqLCwsKf/AABEIAKkBKQMBIgACEQEDEQH/xAAcAAEAAgMBAQEAAAAAAAAAAAAABgcBBAUDAgj/xABGEAACAgECBAQDBQQECwkAAAABAgADEQQSBQYhMQcTQVEiMmEUQnGBkSNSYqEkU3KyCBUlNDWCsbPB0eEWJjNEY2RzorT/xAAZAQEBAQEBAQAAAAAAAAAAAAAAAQIDBAX/xAAlEQEBAAICAgEDBQEAAAAAAAAAAQIRAyESMUETUXEEIjJhkfD/2gAMAwEAAhEDEQA/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/MTpzjZp0IiICIiAiIgIiICIiAiIgIiICIiAiIgIiICIiAiIgIiYgZzExMwEREBERAw0q/nXjGdUxLOqpuVLfMqr2Gobr1WtiCxwFZXOPi2gdCM2gZGuY+UheXavaGsCpcrYC21qeqlgpZOnTK4z09hOnHZL2xnLZ0rTQcMRL621TgPW1r0rtWyha3AeutKy5+AEuGBPw717ZBmpqtdignA040otcU10Fku+0Nkb1yu2tg1YG7OMDviTe3kPyK6wrrmxgjZDEJuPwKhGGCjB7Y+LBAAyBnh/JdGo3X1AFludQtjW4YU/s8uVORZkMwfrjd26z1fVx9uPhWOS9X5uoRw+Bt8sEOWrsCVhlpQquxiu8szE7yyt0ABliCcTgPLSUYezFl5zutOfXphQei/CFBIALEEnqZ255M7LenfGajMREw0REQEREBERAREQERGYCIiAiIgIiICIiAiIgIiICIiAiIgIiICImIGvq+IV1Y82xEz0G5lXJHXpnv0nK4tzHWKj5F9JfK/fqztyN20MwUttzjJxPXiIH23S/hqP7iTpXJhSVAJwcD646fzl6RVNur1t2pc36iny1ydOyWaPow+QvU1n5khs56djiePDdbr60ssF2nTU5BCC/Stp7e+5rF3gpYck7l6HA6DrGp5k1Viuq2PvZ0ptpda1w9zbdiqdvlgruwxZsjHb0zo+adUpry9jMSyV0qKiCan2OrqAS4AHzhh2PTp19vjdfDz7m1g8B5lU6ao6y7TLftHmqliFQ3Xt19sevedrS66u0ZqdXGcZVgwz7ZHr1E+krGOoGfXp6zS4f/AONqB/HX/uknivb0OlERIpPLUala1LWMqqO7MQoHp1J6Ces8Nao8p92MbWzntjBgeNHGKXVmS6plTq7LYjBR3yxB+HoD3nwOPacoXF9JQEAv5te0E9gWzgH6SM+EVKjg1GAPiNpPQdf2r9/fpPnQ6RBwPVDapQjiDY2jBHm3lTj9MflOlwktn9szLpMLNdWtfmM6ivGfMLKEwfXd2x26zwHHdPs3+fTszt8zzK9u7vt3ZxnHpK94HrLeDeTVqSbOG3hPKubqdNZYA3lWfwEk4P8A1E7XCNOjcu4KrtOltOMLjqrsDj9Ost49JMtpOOPafZv8+nYDt3+bXt3Yzt3ZxnHXE9k4lUazaLKzWM5sDoUGO+WzgYkZ5N4RVdwLTU2IGSzTIHGB13r1P49e84PLvFXo0dvDDg6um37NT0GGruy1eox6qle9j/YA9RJ4TvXweSenj+m2B/Pp2E7Q/m17dw6ld2cZx1xM6bjmnsYLXfS7HOFWytmOBk4AOT06yG+JPB6tNwB6alASs6cIMDuLaxk/U+p+s7Oiqd9XR52jrqWuuxkuVw5Vzsr2DYAFyjv0Oc+nYx4Tx2bu9OtbzHpUJD6ihSCQQbagQR0IIJ6Gb9doIBUggjIIIII9wZV3Gtd9m4zxC0aX7Qo0dLOg8sfDnqxDD4h749BOry/y8W5eOnr1Kft67ClqlvLQXsSta567RnZ79T09JbxySUmXeky03G6LH2V3VO/7i2Vs3Tv0BzPlePacvsF9JcnaEFtZbd224znOfSQ3gvFCms0un4lo1o1Ch102oqKmmzFZVkUgZTK9dp9QO3Se2k0yf9p7iFXP2Gs5wO5uAz+OAOseE7/GzySp+YtMGKtqKAykhlNtQIK9CCCcgiZr5g07KzLqKSqY3sLayF3HC7iDhcntmQvxS4JRXw+sV1Vr/StP1Crkl7fiJbuc5OcybJwWhWZlqrBZdjYVQGQEkKwHQjJPf3MzZjJKu6Jxugozi6kouAziysqpPYFs4H5z30murtXdU6WLnG5GVhkdxlTiV0ODPpNaeGUlRo9YHtXPz0qhH2ilPcOMBSfl3E+nWxtLpUrQJWqoqgAKoAAA6AACMsZPRLa9SZpV8boazy1uqNn9WLKy/T+EHMj/AIocSejhrMhZQ1lSWupIZancCwgjsdvTP1n1zXyxpreG2KqVoK6memxAqms1qXR0YdR2H4gxMZqWlqQ6zilVOPOtrrznG90TOO+NxGZ86TjNFrbarqrGxnallbHHvhT2lc8z6qzUcA4fbeu65rdEcHALMzY7ntuGD+cmHB6GbWu9ujSgpUqpcrKxcWOS6ZUAYGxDgjIz9Zq4amze6kkRE5NEREBERATEzMQIrzhzBTotRpLtSxWv9uuQrMdzIpAwoJ9DNMeMfDOuLrOnf9hqOme2fh6ThePtBOj0zDstxB/1q2x/sn1y3rtNVoq1GxcBfMQISdwvDfGFHfaAcn0xPVjx43jmV243K+WnG4vzbw99VbZ5p2v1wKbxbllAZSLK9oHqOvdjjHr98D5w4fXq0sNp2qCQPJuNpbbtAxXXjbjB79xkjODNbxSsptr3qFa1Q25sYsUGysJuzggEFgMz38LdVRTSC21LGNTE7SXZQbdxGBkj5Qcewno8Z9Pff2ct3y0mZ8Y+GjGbn69v2Go6/UfB1nV5R4/TrftF2mYtWbFUEqynK1JkYYAyDcw6qizhuxgrP5dXloyENlcb9gYA5x7Tf8BqyOG2H969sfklYnnz48Zx3KOsyty0suMzBkNr8WdAWdQ9pKMynbRc4O043A1qwIOOk80xt9OtsiZ5g9ZCm8YOHA7TZaD+79n1Gf025n1qfFrQIhZmvGPQ6bUrn6AsoH6kTX08/snlG3peRRSGTTarU0UszN5CNSVUucsK2dC9Y/A9PSdLVct1to/siM9VWwV/AV3eXjaVywPcdz3+s3tBrVuqS1PlsVXXPfDgMP5Gcfi3O+m09hq3PbcO9FFb3WD+0EHwf6xEbyyp1G5XwBDpTp72a+sjafN2livTAJUDtjoe/rnM1jyoo0K6Ou22upU8vcpr3tXgjaWZSOx7gAzlafxX0Xm+Vf52mc9hqKXqH69QPxOJL67AygqQQRkEHIIPYgjvF8sfZNVz+XuBjR0LSljuiABN+zKqBgLlVGR+OT1nyeW6ft32zH7byvKz0xt3bs++70z7TV4/zrp9Cf6V5yr0xYKLmry2cLvVSuenac/T+J+ltQvSmrtQdGdNLqGUEdSCcSzHO9m56dfmfllNfR5Nz2LXkMQhUFipDLklT0BAPSeScqftant1OptFTbkrdqtm4AqGYIi7iM5GT3mOXeeNJriRprgzjvWwZLAB3O1gCR+E72ZLcp1TUvbgUcpKmtfVi+4vYArofKNZrGdte3ZkAZ6HOfczwr5CqRLqq7LU09wJOnUrsRyQ3mUkjdWcjOAcZ64nU41zDRpEDam1UBOFHUsx9kRcsx+gEj2p8VdLV1tq1laHta+luVOv1PX+Us876L4x1tHyoq2123XXah6t3lG014r3DBYBEXc2Om5smeWn5NVNadX9ovNrKEbPk7DWG3CvaE6AH1HX6zp8H45Rq6/M01q2J7qex9iO6n6GePHuYqtGge8W7DnLJVbaFx1y+wHaPqenSTeW9HXtr8y8pJr1VbrblRSrCtCigupyrklS2R+OPpOxpqSiBSzOQMF227m+p2gDP4CcflrnXS6/d9lt3FMbkKsjAHs21gCR9RO7JluftqzXuOFruVBbra9UbrlsqBWtV8rYFbG9cFCTux1JOfbE7sifEfErS6ewV6hdTUxJChtNd8eDjKFQd3XHb3E61nMlS6R9U4tSqtWZg9T1vhPZLAD17D3luOXW0lje1+gS+pqrlD1uCrIRkEH0nAo5ERahQ+o1NmmHQaZ3QptHatnCix0H7pbHoek1K/FnQFAwa/B/9tqTj6EhCP0M+K/F/hzHC2WsfYafUE/oFmphyT1E3i7HMfKSa1K0sstrStg6rWUX40+Ruqn5fQDp1nX0tBRFVnZyBgu23c31O0AZ/ACRVPFTQtbVUrXb7XVFBouTBc4BJsAGM+2ZLbLQqlmIAAySSAAB3JJ7TGUynVWa+H3mMyJ3+JWlGTUup1CjvZRp7rK+nfFmAp/ImbHL/iFota+yi7Fn9U6tW/TvgN835Zjwy1vS+USSZmBMzKkREBETECJ+KXBDquFXqoy6AWoPXNXxED8V3D85+cKdVazjY9hY9BhnJ/KfqXmXipooJr2+Y3Rd2SFA62WkDuqIGYj1wB6z89c28KOg1m/SmwVt8VbMmwgWBgUOAFwy7iAO6nt3E+j+jz6uP+PLzTvbp8K8LNddsGoY0Vu4T4izncckZrU4x07k46ibXM/hTqNIp+z3tcETeUwyHGSCEUMQzdCcdM+nXpOzwTxgA039KIsu31+WNtaYwRvJ2qQiBegY5br29pUeeNL/AIrfUtlgm4KTuxZe27C1vgb8knJHYZ9jLly82OXcJjhZ0/Ph1z9Tvfr3O5uv/Ofpjw54GdJwvT1sMOV8xx7Pad5H5ZA/KUTyFwBdRqQ9+9aav2jsqbhlCue4K7FyGbP3emOon6I5c4o1+nVrFC2DAsUdt2AwYfRlKsPo2PST9bnvWMXgny6Gpo3oy5I3AjI6MMgjIPoes8OF8Kr01KVUqFRAFAH06ZJ9Se5J7mbkxPnPSo/mmnPN1H1s0h/QL/yl2WUh1KuAykYKkZBB7gg95THMr/8Ae/T/AEfTD/6/9ZdQnp571h+HLj938q68QuO/4o4bTpdGW8yz9lUxOWStfmYH3+JVB9M59JKuUeWU0OlSpB8RAa2z71lh6s7Hueue/YSs/Hyplv0dv3QtgHtuVlfH5jH6S3uF65bqK7UOVsRXB+jAH/jM5zXHjfvtce8q53NnKlXENM1VwGcHy7MfFW/owP49x6iVt4O8w26fV28M1JPQ2eWD12WVE+Yg/hIBYD6H3lxmU3Rot3OTeX2Umx8en9HAb9WZR+c1w3ywyxv22mfVlibeLNYPBtVn0FZ/NbUM0vBYf5Hr/wDku/vzo+Kf+htX/YH99MSB8ocE1x4F5uh1dqNm1k0wSra21yGAcjcGIBx9ZcJvh1v5S9Z7/preIemFHMWlfR9LnNLsq/1jWMhJA/eTv7jJ9ZcnFuJrptPbdZ8taM5/BQTgfU9pV/gtZpr3tstBfiCklrbGZmKN03IG+Uj5T69vQ4k18S9Oz8H1ap38snH0Uhm/kDJy/wAscL8dGHq5I54Wadta13E9Xh7Xdq6QeoqrTuE/d6nGf4c+ssW/Tq6FXAZWBDKQCCD6EHuJXfgVxNX4c9X3qrWyP4bcOp/XcPylkzHNuZ2N4d4qI49S/L3GEt05P2a4bjX1wa92LKvqVzuU9xkfXN4oy2ICMFWAP0KsP9hBlW/4QNa/ZtKfv+Y4A9SCnX+YX9ZY3LumavRadH+ZKqlb8VRQf5zfLfLDHK+/X+M4dZWPzzo+H6vQKvEdKfgW62piM4XY+3ZYPWtxgZ/2HEvfkvnOriWnFlfwuuBbUT8SN/xU+h9fxBnD8KqFt4ZarqGR9RqgykZBVn6gj1EgnMvLuo4BrV1eiJOnY4AOSACcmi33U/db6e469ctc1uN9z1/bE3h38J/4h0A6vhJ9RrAPyK5P90SVcV4PXqaxXdkpuRyvo3lsHCsMdVyBkeuJXvFObauIvwe2k/8AnALKz81b7D8J/XofUS0BPNnLjJL/AN26yy2vlK8DA7ew6CUl4O0/5a1f8KXf78CXfKW8Hv8ATWv/ALNv/wCgTpxX9mf4Zz/lFt8Y4PXqavLtBxlWBHRlZGDqyk9iCBK85k4ieJ8bThgJ+y1fHqVU480oocoxH3QSi49yfYYtEyj+A6r7NzbcLenm23oCf/WHmV/r8P6ycM35X7Toz60u2mgIoVAFUAAKBgADoAAOwla+MHJavQddpxsvpwzsvwl0B+YkffXuG74z9MWdOfx+tW0l6v8AKarQ34FGz/KcuPO45SxvKbiP+FnNba/QBrTm6pjXYf3iACr/AJqR+YMmMqX/AAfNKw0+qsI+BnrVT7lFbd/eWW1N82Mx5LImF3jNkRE4tkREDi8y8Ka2sGsncu4EDG4o+A4XPTd0BGfbHrIOyI+ns0+pr8yuzq6gMLEsUD4q3I6FAUABHo/yqMS0TOFzVp6xQzmss521jbkM3msK9rYB3L8XUEHIzgTphlrpjLHfb8+6jgCaLVVvqFe/R5DblABdSCUVgTgZwPXDAHaT6ddaLuM31pWj1aRCQgADscABiAAqs+Aq+iIMD8bSTiVVlzV6xq7q/J2sxosRXLODsZCCMrtJ6dtw6D1+W4ki6hq9G9dKGlFRxRY+01tZ+yVAoAzvVuvf0B6keu/qLfjv7uP05PlyKGTyqatOipRTvFaj4y1o+ApYxGXsYksa8YYdcnHSf8J07gPZaAr2sGKD7oChFUn1OBk/Un2mjyppKTStyVlXYEMXJawFGNbLuPYZXGAB2HSd7E8meW674zTM1OJcUr09ZsuYIgIG45PU9AMAEkzbmMTm0/P3MPGBZzCmsqS5qEt053im7qtQUOQCufQy8+E8Yq1Ne+hty5K5KuvUY6YcA+o9Ju4jE68nJ5yTXpjHHW3B525TTiOjalztbO6qz9ywZwfwPUH6EyveUuadRwb+icUpt8hSfK1CKzqoJyRkdGTPUeoz29rhmCsmPJrHxs3C47u4id3iLRYmNAtmruPyVV12AZ9DZYyha19yT+U+eQ+TG0ht1OqYPrNQS1rD5UBO7y19wD3P0HtJcqAdpmTy1NRdd7qBeLfHKhw+7TAlr7FTbUquzYLqSx2g7RhT1M0/B/mGpdFXpLCa7w9m2t0dCwZi4KlhhuhPTOeksjEbZr6k8PDX9p4/u2qznjkS/T6scS4SP2gO62gfeJ+ZlX7wYZDL39R1ku5Y5203Ea9oIS7BFulfpYpx8Q2nqy9+o9O+JJSJ4nRIXDlE3js+1dwz0OGxntJeTymr8fJMdXpTlvL+r4Br21Glra/RvkOi5LCsnOxwOzL918YPr3MnWj8VuH2oCLXD/wBSarjbn22qpyfwMl+J8isA9APxly5Jn/Kd/cmPj6QNOAW8U19Wq1lTU6XT/wCb6ZwPNsYkHzbV+4MgYXv0GfXMt43x6nSV7722g5CgKzMzAFtqqoJJwJ0sQRMXLet+lk0qfwm5vpo0rafUiypzc7KWqt2sLSCPiC4BB6dcektDX6BL6mruUPW4Ksh6gg+k98TOJc8vLLynRJqaqirOQLOG8c0ZTc+mfUJ5dnU7Tk/s3/iA7H1H5iXoI2zOJeTkvJraY4TH05XGuZaNIB577SQSqhbHY474VASZSnhnxf7JxO27UpalVq2jeabiAWcOucKcdjL/AMRiXDkmONmvZljuyvPS6lbEV0OVYBlPUZB6g4PWV14p+HdmrZdXov8AOawNyAhTYEOVZT6WL6Z7j8OtlYgiZwzuF3Fyx8pqq55a8W6tgq4or6bUJ0cvXYEcjpuGBlSfUEY9jNnmHjVnFKTpeGK+y34bta6PXUlZ+ZU3gGxyOmFGMHvJ2awe4BmcS3PHe5E8brVrncucBr0Wmr09I+FB3PdmPVnP1J6zpzAEzMW77rZERIEREBNXiGi81NobaQVZWwDhkYMpwe4yO02ogQ/V8k2WOzG5csbCfhsxm1BW/TzMD4QoA9MZ79Z6LyhaHRxcgdGDqdlhGQNuCPM+IYJ7n6ZwABLIm/PL0z4xp8L4eKKlQEtjcS2AMs7F2OB2yzHpNyImGiIiAiIgIiICIiAiIgIiICIiAiIgIiICIiAiIgIiICIiAiIgIiICIiAiIgIiICIiAiIgIiICIiAiIgIiICIiAiIgIiICIiAiIgIiICIiAiIgIiICIiAiIgIiICIiAiIgIiICIiAiIgIiICIiAiIgIiICIiAiIgIiICIiAiIgIiICIi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7248" y="-642937"/>
            <a:ext cx="2745879" cy="15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0926329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6485" y="2704281"/>
            <a:ext cx="8251031" cy="538609"/>
          </a:xfrm>
        </p:spPr>
        <p:txBody>
          <a:bodyPr anchor="ctr">
            <a:spAutoFit/>
          </a:bodyPr>
          <a:lstStyle>
            <a:lvl1pPr>
              <a:lnSpc>
                <a:spcPts val="4219"/>
              </a:lnSpc>
              <a:defRPr sz="42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9069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"/>
          <p:cNvSpPr>
            <a:spLocks noChangeShapeType="1"/>
          </p:cNvSpPr>
          <p:nvPr/>
        </p:nvSpPr>
        <p:spPr bwMode="auto">
          <a:xfrm rot="10800000" flipH="1">
            <a:off x="452066" y="3038327"/>
            <a:ext cx="8253264" cy="2232"/>
          </a:xfrm>
          <a:prstGeom prst="line">
            <a:avLst/>
          </a:prstGeom>
          <a:noFill/>
          <a:ln w="76200">
            <a:solidFill>
              <a:srgbClr val="01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46485" y="2358974"/>
            <a:ext cx="8251031" cy="51937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46485" y="3268266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53168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 rot="10800000" flipH="1">
            <a:off x="445369" y="4446985"/>
            <a:ext cx="8253264" cy="2232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46485" y="3713299"/>
            <a:ext cx="8251031" cy="519373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3400">
                <a:solidFill>
                  <a:srgbClr val="0013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46485" y="4731372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2389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6485" y="1125141"/>
            <a:ext cx="8304609" cy="4607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72850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Accompany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85" y="964406"/>
            <a:ext cx="8251031" cy="4822031"/>
          </a:xfrm>
        </p:spPr>
        <p:txBody>
          <a:bodyPr/>
          <a:lstStyle>
            <a:lvl1pPr>
              <a:lnSpc>
                <a:spcPts val="1687"/>
              </a:lnSpc>
              <a:defRPr sz="1700" b="1">
                <a:latin typeface="HelveticaNeueLT Std" pitchFamily="34" charset="0"/>
              </a:defRPr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820205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6484" y="1071563"/>
            <a:ext cx="4125516" cy="4714875"/>
          </a:xfrm>
        </p:spPr>
        <p:txBody>
          <a:bodyPr>
            <a:noAutofit/>
          </a:bodyPr>
          <a:lstStyle/>
          <a:p>
            <a:pPr lvl="0"/>
            <a:r>
              <a:rPr lang="en-US" noProof="0">
                <a:sym typeface="Georgia" pitchFamily="-107" charset="0"/>
              </a:rPr>
              <a:t>Click icon to add picture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5153" y="1071563"/>
            <a:ext cx="3872363" cy="4714875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00"/>
            </a:lvl1pPr>
          </a:lstStyle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1503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847204"/>
          </a:xfrm>
          <a:prstGeom prst="rect">
            <a:avLst/>
          </a:prstGeom>
          <a:solidFill>
            <a:srgbClr val="0B173D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910828"/>
            <a:ext cx="8259961" cy="520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 dirty="0">
                <a:sym typeface="Georgia" pitchFamily="18" charset="0"/>
              </a:rPr>
              <a:t>Second level</a:t>
            </a:r>
          </a:p>
          <a:p>
            <a:pPr lvl="2"/>
            <a:r>
              <a:rPr lang="en-US" dirty="0">
                <a:sym typeface="Georgia" pitchFamily="18" charset="0"/>
              </a:rPr>
              <a:t>Third level</a:t>
            </a:r>
          </a:p>
          <a:p>
            <a:pPr lvl="3"/>
            <a:r>
              <a:rPr lang="en-US" dirty="0">
                <a:sym typeface="Georgia" pitchFamily="18" charset="0"/>
              </a:rPr>
              <a:t>Fourth level</a:t>
            </a:r>
          </a:p>
          <a:p>
            <a:pPr lvl="4"/>
            <a:r>
              <a:rPr lang="en-US" dirty="0">
                <a:sym typeface="Georgia" pitchFamily="18" charset="0"/>
              </a:rPr>
              <a:t>Fifth level</a:t>
            </a: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08304" y="6186389"/>
            <a:ext cx="1736131" cy="6298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5" r:id="rId11"/>
    <p:sldLayoutId id="2147483758" r:id="rId12"/>
    <p:sldLayoutId id="2147483817" r:id="rId13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  <a:sym typeface="Helvetica Neue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5pPr>
      <a:lvl6pPr marL="321457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6pPr>
      <a:lvl7pPr marL="642915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7pPr>
      <a:lvl8pPr marL="964372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8pPr>
      <a:lvl9pPr marL="1285829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9pPr>
    </p:titleStyle>
    <p:bodyStyle>
      <a:lvl1pPr marL="241093" indent="-241093" algn="l" rtl="0" eaLnBrk="1" fontAlgn="base" hangingPunct="1">
        <a:spcBef>
          <a:spcPts val="844"/>
        </a:spcBef>
        <a:spcAft>
          <a:spcPct val="0"/>
        </a:spcAft>
        <a:defRPr sz="25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1pPr>
      <a:lvl2pPr marL="160729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2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2pPr>
      <a:lvl3pPr marL="375034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200"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3pPr>
      <a:lvl4pPr marL="589338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4pPr>
      <a:lvl5pPr marL="803643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5pPr>
      <a:lvl6pPr marL="1125101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6pPr>
      <a:lvl7pPr marL="1446558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7pPr>
      <a:lvl8pPr marL="1768015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8pPr>
      <a:lvl9pPr marL="2089473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847204"/>
          </a:xfrm>
          <a:prstGeom prst="rect">
            <a:avLst/>
          </a:prstGeom>
          <a:solidFill>
            <a:srgbClr val="0B173D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910828"/>
            <a:ext cx="8259961" cy="520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>
                <a:sym typeface="Georgia" pitchFamily="18" charset="0"/>
              </a:rPr>
              <a:t>Second level</a:t>
            </a:r>
          </a:p>
          <a:p>
            <a:pPr lvl="2"/>
            <a:r>
              <a:rPr lang="en-US">
                <a:sym typeface="Georgia" pitchFamily="18" charset="0"/>
              </a:rPr>
              <a:t>Third level</a:t>
            </a:r>
          </a:p>
          <a:p>
            <a:pPr lvl="3"/>
            <a:r>
              <a:rPr lang="en-US">
                <a:sym typeface="Georgia" pitchFamily="18" charset="0"/>
              </a:rPr>
              <a:t>Fourth level</a:t>
            </a:r>
          </a:p>
          <a:p>
            <a:pPr lvl="4"/>
            <a:r>
              <a:rPr lang="en-US">
                <a:sym typeface="Georgia" pitchFamily="18" charset="0"/>
              </a:rPr>
              <a:t>Fifth level</a:t>
            </a:r>
            <a:endParaRPr lang="en-US" dirty="0">
              <a:sym typeface="Georgia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 dirty="0">
              <a:solidFill>
                <a:srgbClr val="081025"/>
              </a:solidFill>
              <a:effectLst/>
              <a:latin typeface="Georgia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961307"/>
            <a:ext cx="1979712" cy="8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7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  <a:sym typeface="Helvetica Neue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5pPr>
      <a:lvl6pPr marL="321457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6pPr>
      <a:lvl7pPr marL="642915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7pPr>
      <a:lvl8pPr marL="964372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8pPr>
      <a:lvl9pPr marL="1285829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9pPr>
    </p:titleStyle>
    <p:bodyStyle>
      <a:lvl1pPr marL="241093" indent="-241093" algn="l" rtl="0" eaLnBrk="1" fontAlgn="base" hangingPunct="1">
        <a:spcBef>
          <a:spcPts val="844"/>
        </a:spcBef>
        <a:spcAft>
          <a:spcPct val="0"/>
        </a:spcAft>
        <a:defRPr sz="25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1pPr>
      <a:lvl2pPr marL="160729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2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2pPr>
      <a:lvl3pPr marL="375034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200"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3pPr>
      <a:lvl4pPr marL="589338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4pPr>
      <a:lvl5pPr marL="803643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5pPr>
      <a:lvl6pPr marL="1125101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6pPr>
      <a:lvl7pPr marL="1446558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7pPr>
      <a:lvl8pPr marL="1768015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8pPr>
      <a:lvl9pPr marL="2089473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847204"/>
          </a:xfrm>
          <a:prstGeom prst="rect">
            <a:avLst/>
          </a:prstGeom>
          <a:solidFill>
            <a:srgbClr val="0B173D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910828"/>
            <a:ext cx="8259961" cy="520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pitchFamily="18" charset="0"/>
              </a:rPr>
              <a:t>Click to edit Master text styles</a:t>
            </a:r>
          </a:p>
          <a:p>
            <a:pPr lvl="2"/>
            <a:r>
              <a:rPr lang="en-US" dirty="0">
                <a:sym typeface="Georgia" pitchFamily="18" charset="0"/>
              </a:rPr>
              <a:t>  Second level</a:t>
            </a:r>
          </a:p>
          <a:p>
            <a:pPr lvl="3"/>
            <a:r>
              <a:rPr lang="en-US" dirty="0">
                <a:sym typeface="Georgia" pitchFamily="18" charset="0"/>
              </a:rPr>
              <a:t> Third level</a:t>
            </a:r>
          </a:p>
          <a:p>
            <a:pPr lvl="3"/>
            <a:endParaRPr lang="en-US" dirty="0">
              <a:sym typeface="Georgia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CA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308304" y="6163128"/>
            <a:ext cx="1737511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6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  <a:sym typeface="Helvetica Neue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5pPr>
      <a:lvl6pPr marL="321457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6pPr>
      <a:lvl7pPr marL="642915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7pPr>
      <a:lvl8pPr marL="964372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8pPr>
      <a:lvl9pPr marL="1285829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9pPr>
    </p:titleStyle>
    <p:bodyStyle>
      <a:lvl1pPr marL="342900" indent="-342900" algn="l" rtl="0" eaLnBrk="1" fontAlgn="base" hangingPunct="1">
        <a:spcBef>
          <a:spcPts val="844"/>
        </a:spcBef>
        <a:spcAft>
          <a:spcPct val="0"/>
        </a:spcAft>
        <a:buFont typeface="Arial" pitchFamily="34" charset="0"/>
        <a:buChar char="•"/>
        <a:defRPr sz="25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1pPr>
      <a:lvl2pPr marL="160729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2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2pPr>
      <a:lvl3pPr marL="375034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Times New Roman" pitchFamily="18" charset="0"/>
        <a:buChar char="−"/>
        <a:defRPr sz="2200" i="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3pPr>
      <a:lvl4pPr marL="589338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0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4pPr>
      <a:lvl5pPr marL="803643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5pPr>
      <a:lvl6pPr marL="1125101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6pPr>
      <a:lvl7pPr marL="1446558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7pPr>
      <a:lvl8pPr marL="1768015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8pPr>
      <a:lvl9pPr marL="2089473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847204"/>
          </a:xfrm>
          <a:prstGeom prst="rect">
            <a:avLst/>
          </a:prstGeom>
          <a:solidFill>
            <a:srgbClr val="0B173D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910828"/>
            <a:ext cx="8259961" cy="520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>
                <a:sym typeface="Georgia" pitchFamily="18" charset="0"/>
              </a:rPr>
              <a:t>Second level</a:t>
            </a:r>
          </a:p>
          <a:p>
            <a:pPr lvl="2"/>
            <a:r>
              <a:rPr lang="en-US">
                <a:sym typeface="Georgia" pitchFamily="18" charset="0"/>
              </a:rPr>
              <a:t>Third level</a:t>
            </a:r>
          </a:p>
          <a:p>
            <a:pPr lvl="3"/>
            <a:r>
              <a:rPr lang="en-US">
                <a:sym typeface="Georgia" pitchFamily="18" charset="0"/>
              </a:rPr>
              <a:t>Fourth level</a:t>
            </a:r>
          </a:p>
          <a:p>
            <a:pPr lvl="4"/>
            <a:r>
              <a:rPr lang="en-US">
                <a:sym typeface="Georgia" pitchFamily="18" charset="0"/>
              </a:rPr>
              <a:t>Fifth level</a:t>
            </a:r>
            <a:endParaRPr lang="en-US" dirty="0">
              <a:sym typeface="Georgia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 dirty="0">
              <a:solidFill>
                <a:srgbClr val="081025"/>
              </a:solidFill>
              <a:effectLst/>
              <a:latin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36296" y="6175994"/>
            <a:ext cx="1737511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  <a:sym typeface="Helvetica Neue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5pPr>
      <a:lvl6pPr marL="321457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6pPr>
      <a:lvl7pPr marL="642915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7pPr>
      <a:lvl8pPr marL="964372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8pPr>
      <a:lvl9pPr marL="1285829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9pPr>
    </p:titleStyle>
    <p:bodyStyle>
      <a:lvl1pPr marL="241093" indent="-241093" algn="l" rtl="0" eaLnBrk="1" fontAlgn="base" hangingPunct="1">
        <a:spcBef>
          <a:spcPts val="844"/>
        </a:spcBef>
        <a:spcAft>
          <a:spcPct val="0"/>
        </a:spcAft>
        <a:defRPr sz="25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1pPr>
      <a:lvl2pPr marL="160729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2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2pPr>
      <a:lvl3pPr marL="375034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200"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3pPr>
      <a:lvl4pPr marL="589338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4pPr>
      <a:lvl5pPr marL="803643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5pPr>
      <a:lvl6pPr marL="1125101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6pPr>
      <a:lvl7pPr marL="1446558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7pPr>
      <a:lvl8pPr marL="1768015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8pPr>
      <a:lvl9pPr marL="2089473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847204"/>
          </a:xfrm>
          <a:prstGeom prst="rect">
            <a:avLst/>
          </a:prstGeom>
          <a:solidFill>
            <a:srgbClr val="0B173D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910828"/>
            <a:ext cx="8259961" cy="520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>
                <a:sym typeface="Georgia" pitchFamily="18" charset="0"/>
              </a:rPr>
              <a:t>Second level</a:t>
            </a:r>
          </a:p>
          <a:p>
            <a:pPr lvl="2"/>
            <a:r>
              <a:rPr lang="en-US">
                <a:sym typeface="Georgia" pitchFamily="18" charset="0"/>
              </a:rPr>
              <a:t>Third level</a:t>
            </a:r>
          </a:p>
          <a:p>
            <a:pPr lvl="3"/>
            <a:r>
              <a:rPr lang="en-US">
                <a:sym typeface="Georgia" pitchFamily="18" charset="0"/>
              </a:rPr>
              <a:t>Fourth level</a:t>
            </a:r>
          </a:p>
          <a:p>
            <a:pPr lvl="4"/>
            <a:r>
              <a:rPr lang="en-US">
                <a:sym typeface="Georgia" pitchFamily="18" charset="0"/>
              </a:rPr>
              <a:t>Fifth level</a:t>
            </a:r>
            <a:endParaRPr lang="en-US" dirty="0">
              <a:sym typeface="Georgia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CA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CA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78058" y="6199843"/>
            <a:ext cx="1737511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4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2" r:id="rId9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  <a:sym typeface="Helvetica Neue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5pPr>
      <a:lvl6pPr marL="321457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6pPr>
      <a:lvl7pPr marL="642915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7pPr>
      <a:lvl8pPr marL="964372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8pPr>
      <a:lvl9pPr marL="1285829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9pPr>
    </p:titleStyle>
    <p:bodyStyle>
      <a:lvl1pPr marL="241093" indent="-241093" algn="l" rtl="0" eaLnBrk="1" fontAlgn="base" hangingPunct="1">
        <a:spcBef>
          <a:spcPts val="844"/>
        </a:spcBef>
        <a:spcAft>
          <a:spcPct val="0"/>
        </a:spcAft>
        <a:defRPr sz="25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1pPr>
      <a:lvl2pPr marL="160729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2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2pPr>
      <a:lvl3pPr marL="375034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200"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3pPr>
      <a:lvl4pPr marL="589338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4pPr>
      <a:lvl5pPr marL="803643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5pPr>
      <a:lvl6pPr marL="1125101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6pPr>
      <a:lvl7pPr marL="1446558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7pPr>
      <a:lvl8pPr marL="1768015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8pPr>
      <a:lvl9pPr marL="2089473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847204"/>
          </a:xfrm>
          <a:prstGeom prst="rect">
            <a:avLst/>
          </a:prstGeom>
          <a:solidFill>
            <a:srgbClr val="0B173D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910828"/>
            <a:ext cx="8259961" cy="520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>
                <a:sym typeface="Georgia" pitchFamily="18" charset="0"/>
              </a:rPr>
              <a:t>Second level</a:t>
            </a:r>
          </a:p>
          <a:p>
            <a:pPr lvl="2"/>
            <a:r>
              <a:rPr lang="en-US">
                <a:sym typeface="Georgia" pitchFamily="18" charset="0"/>
              </a:rPr>
              <a:t>Third level</a:t>
            </a:r>
          </a:p>
          <a:p>
            <a:pPr lvl="3"/>
            <a:r>
              <a:rPr lang="en-US">
                <a:sym typeface="Georgia" pitchFamily="18" charset="0"/>
              </a:rPr>
              <a:t>Fourth level</a:t>
            </a:r>
          </a:p>
          <a:p>
            <a:pPr lvl="4"/>
            <a:r>
              <a:rPr lang="en-US">
                <a:sym typeface="Georgia" pitchFamily="18" charset="0"/>
              </a:rPr>
              <a:t>Fifth level</a:t>
            </a:r>
            <a:endParaRPr lang="en-US" dirty="0">
              <a:sym typeface="Georgia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CA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CA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08304" y="6175994"/>
            <a:ext cx="1737511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4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3" r:id="rId9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  <a:sym typeface="Helvetica Neue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5pPr>
      <a:lvl6pPr marL="321457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6pPr>
      <a:lvl7pPr marL="642915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7pPr>
      <a:lvl8pPr marL="964372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8pPr>
      <a:lvl9pPr marL="1285829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9pPr>
    </p:titleStyle>
    <p:bodyStyle>
      <a:lvl1pPr marL="241093" indent="-241093" algn="l" rtl="0" eaLnBrk="1" fontAlgn="base" hangingPunct="1">
        <a:spcBef>
          <a:spcPts val="844"/>
        </a:spcBef>
        <a:spcAft>
          <a:spcPct val="0"/>
        </a:spcAft>
        <a:defRPr sz="25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1pPr>
      <a:lvl2pPr marL="160729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2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2pPr>
      <a:lvl3pPr marL="375034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200"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3pPr>
      <a:lvl4pPr marL="589338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4pPr>
      <a:lvl5pPr marL="803643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5pPr>
      <a:lvl6pPr marL="1125101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6pPr>
      <a:lvl7pPr marL="1446558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7pPr>
      <a:lvl8pPr marL="1768015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8pPr>
      <a:lvl9pPr marL="2089473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847204"/>
          </a:xfrm>
          <a:prstGeom prst="rect">
            <a:avLst/>
          </a:prstGeom>
          <a:solidFill>
            <a:srgbClr val="0B173D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910828"/>
            <a:ext cx="8259961" cy="520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pitchFamily="18" charset="0"/>
              </a:rPr>
              <a:t>Click to edit Master text styles</a:t>
            </a:r>
          </a:p>
          <a:p>
            <a:pPr lvl="2"/>
            <a:r>
              <a:rPr lang="en-US" dirty="0">
                <a:sym typeface="Georgia" pitchFamily="18" charset="0"/>
              </a:rPr>
              <a:t>  Second level</a:t>
            </a:r>
          </a:p>
          <a:p>
            <a:pPr lvl="3"/>
            <a:r>
              <a:rPr lang="en-US" dirty="0">
                <a:sym typeface="Georgia" pitchFamily="18" charset="0"/>
              </a:rPr>
              <a:t> Third level</a:t>
            </a:r>
          </a:p>
          <a:p>
            <a:pPr lvl="3"/>
            <a:endParaRPr lang="en-US" dirty="0">
              <a:sym typeface="Georgia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CA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308304" y="6211810"/>
            <a:ext cx="1737511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6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  <a:sym typeface="Helvetica Neue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5pPr>
      <a:lvl6pPr marL="321457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6pPr>
      <a:lvl7pPr marL="642915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7pPr>
      <a:lvl8pPr marL="964372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8pPr>
      <a:lvl9pPr marL="1285829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9pPr>
    </p:titleStyle>
    <p:bodyStyle>
      <a:lvl1pPr marL="342900" indent="-342900" algn="l" rtl="0" eaLnBrk="1" fontAlgn="base" hangingPunct="1">
        <a:spcBef>
          <a:spcPts val="844"/>
        </a:spcBef>
        <a:spcAft>
          <a:spcPct val="0"/>
        </a:spcAft>
        <a:buFont typeface="Arial" pitchFamily="34" charset="0"/>
        <a:buChar char="•"/>
        <a:defRPr sz="25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1pPr>
      <a:lvl2pPr marL="160729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2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2pPr>
      <a:lvl3pPr marL="375034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Times New Roman" pitchFamily="18" charset="0"/>
        <a:buChar char="−"/>
        <a:defRPr sz="2200" i="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3pPr>
      <a:lvl4pPr marL="589338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0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4pPr>
      <a:lvl5pPr marL="803643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5pPr>
      <a:lvl6pPr marL="1125101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6pPr>
      <a:lvl7pPr marL="1446558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7pPr>
      <a:lvl8pPr marL="1768015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8pPr>
      <a:lvl9pPr marL="2089473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847204"/>
          </a:xfrm>
          <a:prstGeom prst="rect">
            <a:avLst/>
          </a:prstGeom>
          <a:solidFill>
            <a:srgbClr val="0B173D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910828"/>
            <a:ext cx="8259961" cy="520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>
                <a:sym typeface="Georgia" pitchFamily="18" charset="0"/>
              </a:rPr>
              <a:t>Second level</a:t>
            </a:r>
          </a:p>
          <a:p>
            <a:pPr lvl="2"/>
            <a:r>
              <a:rPr lang="en-US">
                <a:sym typeface="Georgia" pitchFamily="18" charset="0"/>
              </a:rPr>
              <a:t>Third level</a:t>
            </a:r>
          </a:p>
          <a:p>
            <a:pPr lvl="3"/>
            <a:r>
              <a:rPr lang="en-US">
                <a:sym typeface="Georgia" pitchFamily="18" charset="0"/>
              </a:rPr>
              <a:t>Fourth level</a:t>
            </a:r>
          </a:p>
          <a:p>
            <a:pPr lvl="4"/>
            <a:r>
              <a:rPr lang="en-US">
                <a:sym typeface="Georgia" pitchFamily="18" charset="0"/>
              </a:rPr>
              <a:t>Fifth level</a:t>
            </a:r>
            <a:endParaRPr lang="en-US" dirty="0">
              <a:sym typeface="Georgia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>
              <a:solidFill>
                <a:srgbClr val="081025"/>
              </a:solidFill>
              <a:effectLst/>
              <a:latin typeface="Georgia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 dirty="0">
              <a:solidFill>
                <a:srgbClr val="081025"/>
              </a:solidFill>
              <a:effectLst/>
              <a:latin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308304" y="6175661"/>
            <a:ext cx="1737511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7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  <a:sym typeface="Helvetica Neue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5pPr>
      <a:lvl6pPr marL="321457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6pPr>
      <a:lvl7pPr marL="642915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7pPr>
      <a:lvl8pPr marL="964372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8pPr>
      <a:lvl9pPr marL="1285829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9pPr>
    </p:titleStyle>
    <p:bodyStyle>
      <a:lvl1pPr marL="241093" indent="-241093" algn="l" rtl="0" eaLnBrk="1" fontAlgn="base" hangingPunct="1">
        <a:spcBef>
          <a:spcPts val="844"/>
        </a:spcBef>
        <a:spcAft>
          <a:spcPct val="0"/>
        </a:spcAft>
        <a:defRPr sz="25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1pPr>
      <a:lvl2pPr marL="160729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2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2pPr>
      <a:lvl3pPr marL="375034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200"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3pPr>
      <a:lvl4pPr marL="589338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4pPr>
      <a:lvl5pPr marL="803643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5pPr>
      <a:lvl6pPr marL="1125101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6pPr>
      <a:lvl7pPr marL="1446558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7pPr>
      <a:lvl8pPr marL="1768015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8pPr>
      <a:lvl9pPr marL="2089473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864000"/>
          </a:xfrm>
          <a:prstGeom prst="rect">
            <a:avLst/>
          </a:prstGeom>
          <a:solidFill>
            <a:srgbClr val="0B173D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910828"/>
            <a:ext cx="8259961" cy="520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>
                <a:sym typeface="Georgia" pitchFamily="18" charset="0"/>
              </a:rPr>
              <a:t>Second level</a:t>
            </a:r>
          </a:p>
          <a:p>
            <a:pPr lvl="2"/>
            <a:r>
              <a:rPr lang="en-US">
                <a:sym typeface="Georgia" pitchFamily="18" charset="0"/>
              </a:rPr>
              <a:t>Third level</a:t>
            </a:r>
          </a:p>
          <a:p>
            <a:pPr lvl="3"/>
            <a:r>
              <a:rPr lang="en-US">
                <a:sym typeface="Georgia" pitchFamily="18" charset="0"/>
              </a:rPr>
              <a:t>Fourth level</a:t>
            </a:r>
          </a:p>
          <a:p>
            <a:pPr lvl="4"/>
            <a:r>
              <a:rPr lang="en-US">
                <a:sym typeface="Georgia" pitchFamily="18" charset="0"/>
              </a:rPr>
              <a:t>Fifth level</a:t>
            </a:r>
            <a:endParaRPr lang="en-US" dirty="0">
              <a:sym typeface="Georgia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CA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308304" y="6159198"/>
            <a:ext cx="1737511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  <a:sym typeface="Helvetica Neue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5pPr>
      <a:lvl6pPr marL="321457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6pPr>
      <a:lvl7pPr marL="642915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7pPr>
      <a:lvl8pPr marL="964372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8pPr>
      <a:lvl9pPr marL="1285829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9pPr>
    </p:titleStyle>
    <p:bodyStyle>
      <a:lvl1pPr marL="241093" indent="-241093" algn="l" rtl="0" eaLnBrk="1" fontAlgn="base" hangingPunct="1">
        <a:spcBef>
          <a:spcPts val="844"/>
        </a:spcBef>
        <a:spcAft>
          <a:spcPct val="0"/>
        </a:spcAft>
        <a:defRPr sz="25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1pPr>
      <a:lvl2pPr marL="160729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2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2pPr>
      <a:lvl3pPr marL="375034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200"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3pPr>
      <a:lvl4pPr marL="589338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4pPr>
      <a:lvl5pPr marL="803643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5pPr>
      <a:lvl6pPr marL="1125101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6pPr>
      <a:lvl7pPr marL="1446558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7pPr>
      <a:lvl8pPr marL="1768015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8pPr>
      <a:lvl9pPr marL="2089473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864000"/>
          </a:xfrm>
          <a:prstGeom prst="rect">
            <a:avLst/>
          </a:prstGeom>
          <a:solidFill>
            <a:srgbClr val="0B173D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910828"/>
            <a:ext cx="8259961" cy="520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>
                <a:sym typeface="Georgia" pitchFamily="18" charset="0"/>
              </a:rPr>
              <a:t>Second level</a:t>
            </a:r>
          </a:p>
          <a:p>
            <a:pPr lvl="2"/>
            <a:r>
              <a:rPr lang="en-US">
                <a:sym typeface="Georgia" pitchFamily="18" charset="0"/>
              </a:rPr>
              <a:t>Third level</a:t>
            </a:r>
          </a:p>
          <a:p>
            <a:pPr lvl="3"/>
            <a:r>
              <a:rPr lang="en-US">
                <a:sym typeface="Georgia" pitchFamily="18" charset="0"/>
              </a:rPr>
              <a:t>Fourth level</a:t>
            </a:r>
          </a:p>
          <a:p>
            <a:pPr lvl="4"/>
            <a:r>
              <a:rPr lang="en-US">
                <a:sym typeface="Georgia" pitchFamily="18" charset="0"/>
              </a:rPr>
              <a:t>Fifth level</a:t>
            </a:r>
            <a:endParaRPr lang="en-US" dirty="0">
              <a:sym typeface="Georgia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CA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308304" y="6140936"/>
            <a:ext cx="1737511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6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  <a:sym typeface="Helvetica Neue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5pPr>
      <a:lvl6pPr marL="321457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6pPr>
      <a:lvl7pPr marL="642915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7pPr>
      <a:lvl8pPr marL="964372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8pPr>
      <a:lvl9pPr marL="1285829" algn="l" rtl="0" eaLnBrk="1" fontAlgn="base" hangingPunct="1">
        <a:lnSpc>
          <a:spcPts val="4219"/>
        </a:lnSpc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9pPr>
    </p:titleStyle>
    <p:bodyStyle>
      <a:lvl1pPr marL="241093" indent="-241093" algn="l" rtl="0" eaLnBrk="1" fontAlgn="base" hangingPunct="1">
        <a:spcBef>
          <a:spcPts val="844"/>
        </a:spcBef>
        <a:spcAft>
          <a:spcPct val="0"/>
        </a:spcAft>
        <a:defRPr sz="25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1pPr>
      <a:lvl2pPr marL="160729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200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2pPr>
      <a:lvl3pPr marL="375034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200"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3pPr>
      <a:lvl4pPr marL="589338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4pPr>
      <a:lvl5pPr marL="803643" indent="-160729" algn="l" rtl="0" eaLnBrk="1" fontAlgn="base" hangingPunct="1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i="1">
          <a:solidFill>
            <a:srgbClr val="001337"/>
          </a:solidFill>
          <a:latin typeface="Times New Roman" pitchFamily="18" charset="0"/>
          <a:ea typeface="+mn-ea"/>
          <a:cs typeface="Times New Roman" pitchFamily="18" charset="0"/>
          <a:sym typeface="Georgia" pitchFamily="18" charset="0"/>
        </a:defRPr>
      </a:lvl5pPr>
      <a:lvl6pPr marL="1125101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6pPr>
      <a:lvl7pPr marL="1446558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7pPr>
      <a:lvl8pPr marL="1768015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8pPr>
      <a:lvl9pPr marL="2089473" indent="-160729" algn="l" rtl="0" eaLnBrk="1" fontAlgn="base" hangingPunct="1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22492" y="348249"/>
            <a:ext cx="8099016" cy="6120283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4294967295"/>
          </p:nvPr>
        </p:nvSpPr>
        <p:spPr>
          <a:xfrm>
            <a:off x="522492" y="3767836"/>
            <a:ext cx="8040836" cy="2613492"/>
          </a:xfrm>
        </p:spPr>
        <p:txBody>
          <a:bodyPr/>
          <a:lstStyle/>
          <a:p>
            <a:pPr marL="0" indent="0" algn="ctr">
              <a:buNone/>
            </a:pPr>
            <a:r>
              <a:rPr lang="en-CA" sz="2000" b="1" kern="1200" dirty="0">
                <a:solidFill>
                  <a:schemeClr val="bg1"/>
                </a:solidFill>
              </a:rPr>
              <a:t>Cindy-Lee Dennis, PhD, FCAHS</a:t>
            </a:r>
            <a:r>
              <a:rPr lang="en-CA" sz="2000" kern="12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CA" sz="1400" dirty="0">
                <a:solidFill>
                  <a:schemeClr val="bg1"/>
                </a:solidFill>
              </a:rPr>
              <a:t>Professor in Nursing and Psychiatry, University of Toronto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>
                <a:solidFill>
                  <a:schemeClr val="bg1"/>
                </a:solidFill>
              </a:rPr>
              <a:t>Senior Scientist, Lunenfeld Tannenbaum Research Institute, Sinai Health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>
                <a:solidFill>
                  <a:schemeClr val="bg1"/>
                </a:solidFill>
              </a:rPr>
              <a:t>Research Chair in Women’s Health, Unity Health Toronto/St. Michael’s Hospital</a:t>
            </a:r>
          </a:p>
          <a:p>
            <a:pPr marL="0" lvl="0" indent="0" algn="ctr" eaLnBrk="0" hangingPunct="0">
              <a:spcBef>
                <a:spcPct val="0"/>
              </a:spcBef>
              <a:buNone/>
            </a:pPr>
            <a:endParaRPr lang="en-CA" altLang="en-US" sz="12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0" lvl="0" indent="0" algn="ctr" eaLnBrk="0" hangingPunct="0">
              <a:spcBef>
                <a:spcPct val="0"/>
              </a:spcBef>
              <a:buNone/>
            </a:pPr>
            <a:r>
              <a:rPr lang="en-CA" altLang="en-US" sz="2000" b="1" dirty="0">
                <a:solidFill>
                  <a:schemeClr val="bg1"/>
                </a:solidFill>
                <a:ea typeface="Calibri" panose="020F0502020204030204" pitchFamily="34" charset="0"/>
              </a:rPr>
              <a:t>Catherine </a:t>
            </a:r>
            <a:r>
              <a:rPr lang="en-CA" altLang="en-US" sz="2000" b="1" dirty="0" err="1">
                <a:solidFill>
                  <a:schemeClr val="bg1"/>
                </a:solidFill>
                <a:ea typeface="Calibri" panose="020F0502020204030204" pitchFamily="34" charset="0"/>
              </a:rPr>
              <a:t>Birken</a:t>
            </a:r>
            <a:r>
              <a:rPr lang="en-CA" altLang="en-US" sz="2000" b="1" dirty="0">
                <a:solidFill>
                  <a:schemeClr val="bg1"/>
                </a:solidFill>
                <a:ea typeface="Calibri" panose="020F0502020204030204" pitchFamily="34" charset="0"/>
              </a:rPr>
              <a:t> MD, MSc, FRCPC</a:t>
            </a:r>
            <a:endParaRPr lang="en-CA" altLang="en-US" sz="2000" b="1" dirty="0">
              <a:solidFill>
                <a:schemeClr val="bg1"/>
              </a:solidFill>
            </a:endParaRPr>
          </a:p>
          <a:p>
            <a:pPr marL="0" lvl="0" indent="0" algn="ctr" eaLnBrk="0" hangingPunct="0">
              <a:spcBef>
                <a:spcPts val="600"/>
              </a:spcBef>
              <a:buNone/>
            </a:pPr>
            <a:r>
              <a:rPr lang="en-CA" altLang="en-US" sz="1400" dirty="0">
                <a:solidFill>
                  <a:schemeClr val="bg1"/>
                </a:solidFill>
                <a:ea typeface="Calibri" panose="020F0502020204030204" pitchFamily="34" charset="0"/>
              </a:rPr>
              <a:t>Professor, Department of Paediatrics, University of Toronto </a:t>
            </a:r>
          </a:p>
          <a:p>
            <a:pPr marL="0" lvl="0" indent="0" algn="ctr" eaLnBrk="0" hangingPunct="0">
              <a:spcBef>
                <a:spcPts val="600"/>
              </a:spcBef>
              <a:buNone/>
            </a:pPr>
            <a:r>
              <a:rPr lang="en-CA" altLang="en-US" sz="1400" dirty="0">
                <a:solidFill>
                  <a:schemeClr val="bg1"/>
                </a:solidFill>
                <a:ea typeface="Calibri" panose="020F0502020204030204" pitchFamily="34" charset="0"/>
              </a:rPr>
              <a:t>Scientist, Child Health Evaluative Sciences, SickKids Research Institute</a:t>
            </a:r>
            <a:r>
              <a:rPr lang="en-CA" altLang="en-US" sz="1600" dirty="0">
                <a:solidFill>
                  <a:schemeClr val="bg1"/>
                </a:solidFill>
              </a:rPr>
              <a:t> </a:t>
            </a:r>
          </a:p>
          <a:p>
            <a:pPr marL="0" lvl="0" indent="0" algn="ctr" eaLnBrk="0" hangingPunct="0">
              <a:spcBef>
                <a:spcPts val="600"/>
              </a:spcBef>
              <a:buNone/>
            </a:pPr>
            <a:r>
              <a:rPr lang="en-CA" altLang="en-US" sz="1400" dirty="0">
                <a:solidFill>
                  <a:schemeClr val="bg1"/>
                </a:solidFill>
              </a:rPr>
              <a:t>Edwin S.H. Leong Chair in Child Health Interventions, University of Toronto</a:t>
            </a:r>
          </a:p>
          <a:p>
            <a:pPr marL="0" lvl="0" indent="0" algn="ctr" eaLnBrk="0" hangingPunct="0">
              <a:spcBef>
                <a:spcPts val="600"/>
              </a:spcBef>
              <a:buNone/>
            </a:pPr>
            <a:endParaRPr lang="en-CA" altLang="en-US" sz="20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7060" y="532448"/>
            <a:ext cx="6012160" cy="1906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DCE15B-F4DF-8EE1-0ABB-D53E506BA760}"/>
              </a:ext>
            </a:extLst>
          </p:cNvPr>
          <p:cNvSpPr txBox="1"/>
          <p:nvPr/>
        </p:nvSpPr>
        <p:spPr>
          <a:xfrm>
            <a:off x="1211432" y="2623082"/>
            <a:ext cx="6587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/>
              </a:rPr>
              <a:t>HeLTI Council Meeting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/>
              </a:rPr>
              <a:t>April 2023</a:t>
            </a:r>
            <a:endParaRPr lang="en-US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18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4FD6-5A79-40B2-C3F6-BF2E0C2A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>
                <a:effectLst/>
                <a:ea typeface="Calibri" panose="020F0502020204030204" pitchFamily="34" charset="0"/>
              </a:rPr>
              <a:t>Digital </a:t>
            </a:r>
            <a:r>
              <a:rPr lang="en-CA" dirty="0">
                <a:ea typeface="Calibri" panose="020F0502020204030204" pitchFamily="34" charset="0"/>
              </a:rPr>
              <a:t>T</a:t>
            </a:r>
            <a:r>
              <a:rPr lang="en-CA" sz="4000" dirty="0">
                <a:effectLst/>
                <a:ea typeface="Calibri" panose="020F0502020204030204" pitchFamily="34" charset="0"/>
              </a:rPr>
              <a:t>oolkit Development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1304B-C6AA-97ED-55E5-1E1C5B715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CA" sz="1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CA" sz="20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Social media posts</a:t>
            </a:r>
            <a:r>
              <a:rPr lang="en-CA" sz="20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CA" sz="2000" dirty="0">
                <a:effectLst/>
                <a:ea typeface="Calibri" panose="020F0502020204030204" pitchFamily="34" charset="0"/>
              </a:rPr>
              <a:t>(videos, graphics and texts, “stories” and “reels”) that community partners can use on their own Facebook, Twitter, and Instagram accounts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CA" sz="20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PDF flyer/card recruiting study participants</a:t>
            </a:r>
            <a:r>
              <a:rPr lang="en-CA" sz="2000" dirty="0">
                <a:effectLst/>
                <a:ea typeface="Calibri" panose="020F0502020204030204" pitchFamily="34" charset="0"/>
              </a:rPr>
              <a:t>, that can be shared with patients, clients, or subscribers via email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CA" sz="20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PDF poster</a:t>
            </a:r>
            <a:r>
              <a:rPr lang="en-CA" sz="20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CA" sz="20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for display in clinics/offices</a:t>
            </a:r>
            <a:r>
              <a:rPr lang="en-CA" sz="2000" dirty="0">
                <a:effectLst/>
                <a:ea typeface="Calibri" panose="020F0502020204030204" pitchFamily="34" charset="0"/>
              </a:rPr>
              <a:t>, can be printed by community partners (with optional print version that can be ordered from HeLTI) 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CA" sz="20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Button</a:t>
            </a:r>
            <a:r>
              <a:rPr lang="en-CA" sz="2000" dirty="0">
                <a:effectLst/>
                <a:ea typeface="Calibri" panose="020F0502020204030204" pitchFamily="34" charset="0"/>
              </a:rPr>
              <a:t> (linking to the HeLTI site) that can be added to community partner websites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CA" sz="20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Content that can be added to community partner newsletters and websites</a:t>
            </a:r>
            <a:r>
              <a:rPr lang="en-CA" sz="2000" dirty="0">
                <a:effectLst/>
                <a:ea typeface="Calibri" panose="020F0502020204030204" pitchFamily="34" charset="0"/>
              </a:rPr>
              <a:t>: Graphics, texts, and video links (including embed code)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696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9640-7246-3239-09A3-09900AB0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University of Toronto Start-Up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0DC7A-0AAB-8821-6099-52286DC2A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pPr algn="ctr"/>
            <a:endParaRPr lang="en-US" b="0" i="0" dirty="0">
              <a:solidFill>
                <a:srgbClr val="767676"/>
              </a:solidFill>
              <a:effectLst/>
              <a:latin typeface="Poppins" panose="020B0502040204020203" pitchFamily="2" charset="0"/>
            </a:endParaRPr>
          </a:p>
          <a:p>
            <a:pPr marL="0" indent="0" algn="ctr">
              <a:buNone/>
            </a:pPr>
            <a:r>
              <a:rPr lang="en-US" i="0" dirty="0">
                <a:solidFill>
                  <a:schemeClr val="tx1"/>
                </a:solidFill>
                <a:effectLst/>
                <a:latin typeface="Poppins" panose="020B0502040204020203" pitchFamily="2" charset="0"/>
              </a:rPr>
              <a:t>A digital collaborative clinical trial recruitment platform</a:t>
            </a:r>
          </a:p>
          <a:p>
            <a:pPr marL="0" indent="0" algn="ctr">
              <a:buNone/>
            </a:pPr>
            <a:endParaRPr lang="en-US" i="0" dirty="0">
              <a:solidFill>
                <a:schemeClr val="tx1"/>
              </a:solidFill>
              <a:effectLst/>
              <a:latin typeface="Poppins" panose="020B0502040204020203" pitchFamily="2" charset="0"/>
            </a:endParaRPr>
          </a:p>
          <a:p>
            <a:pPr marL="0" indent="0" algn="ctr">
              <a:buNone/>
            </a:pPr>
            <a:r>
              <a:rPr lang="en-US" i="0" dirty="0">
                <a:solidFill>
                  <a:schemeClr val="tx1"/>
                </a:solidFill>
                <a:effectLst/>
                <a:latin typeface="Poppins" panose="020B0502040204020203" pitchFamily="2" charset="0"/>
              </a:rPr>
              <a:t>Brings together a large patient network and a suite of tools to optimize clinical trial recruitment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Poppins" panose="020B0502040204020203" pitchFamily="2" charset="0"/>
            </a:endParaRPr>
          </a:p>
          <a:p>
            <a:pPr marL="0" indent="0" algn="ctr">
              <a:buNone/>
            </a:pPr>
            <a:r>
              <a:rPr lang="en-US" i="0" dirty="0">
                <a:solidFill>
                  <a:schemeClr val="tx1"/>
                </a:solidFill>
                <a:effectLst/>
                <a:latin typeface="Poppins" panose="020B0502040204020203" pitchFamily="2" charset="0"/>
              </a:rPr>
              <a:t>www.honeybeetrials.com</a:t>
            </a:r>
          </a:p>
          <a:p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19F0F1-31DF-2A64-1D71-54373DC5B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85065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7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3786-7F52-D400-952A-B00A10084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Toronto Baby Show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2FFC1B-8108-7FAB-C376-EB7BF7170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043286"/>
            <a:ext cx="7796055" cy="583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bmk="">
                <a:solidFill>
                  <a:schemeClr val="bg1"/>
                </a:solidFill>
                <a:ea typeface="Times New Roman" panose="02020603050405020304" pitchFamily="18" charset="0"/>
              </a:rPr>
              <a:t>Cumulative Recruitment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85305-80A6-9630-CE7A-78F3F8EA0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85825"/>
            <a:ext cx="8686800" cy="4514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1966C0-F263-03A3-FB8C-26CB703B2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99" y="1340768"/>
            <a:ext cx="8249801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20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3600" dirty="0" bmk="">
                <a:solidFill>
                  <a:schemeClr val="bg1"/>
                </a:solidFill>
                <a:ea typeface="Times New Roman" panose="02020603050405020304" pitchFamily="18" charset="0"/>
              </a:rPr>
              <a:t>Recruitment: First contact to Randomization </a:t>
            </a:r>
            <a:endParaRPr lang="en-CA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96FBC4-031E-F9C7-0768-67FD6039D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52" y="1268760"/>
            <a:ext cx="907158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25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68DD-D5E9-6F62-DD0D-EF880364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Total HeLTI Canada Participants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3A3922-868B-BF13-383B-C4E3D9BA1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8000"/>
            <a:ext cx="4868689" cy="3357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B8EFEF-040F-981E-DB9E-4AC6E609D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08000"/>
            <a:ext cx="4572000" cy="3357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67DEE1-06B1-C70F-8DAC-CD3BCF319FA5}"/>
              </a:ext>
            </a:extLst>
          </p:cNvPr>
          <p:cNvSpPr txBox="1"/>
          <p:nvPr/>
        </p:nvSpPr>
        <p:spPr>
          <a:xfrm>
            <a:off x="899592" y="4326037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0070C0"/>
                </a:solidFill>
                <a:effectLst/>
              </a:rPr>
              <a:t>335 Partners</a:t>
            </a:r>
          </a:p>
          <a:p>
            <a:endParaRPr lang="en-CA" sz="2800" dirty="0">
              <a:solidFill>
                <a:srgbClr val="C0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F02E5-9124-1CD1-AFEA-95F393BFE8EB}"/>
              </a:ext>
            </a:extLst>
          </p:cNvPr>
          <p:cNvSpPr txBox="1"/>
          <p:nvPr/>
        </p:nvSpPr>
        <p:spPr>
          <a:xfrm>
            <a:off x="5273825" y="4365104"/>
            <a:ext cx="3168350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0070C0"/>
                </a:solidFill>
                <a:effectLst/>
              </a:rPr>
              <a:t>410 Sibling Children</a:t>
            </a:r>
          </a:p>
          <a:p>
            <a:endParaRPr lang="en-CA" sz="1050" dirty="0">
              <a:solidFill>
                <a:srgbClr val="C00000"/>
              </a:solidFill>
              <a:effectLst/>
            </a:endParaRPr>
          </a:p>
          <a:p>
            <a:endParaRPr lang="en-CA" sz="2800" dirty="0">
              <a:solidFill>
                <a:srgbClr val="0070C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60EEE-286B-2E06-6A6F-B482BABC9E5D}"/>
              </a:ext>
            </a:extLst>
          </p:cNvPr>
          <p:cNvSpPr txBox="1"/>
          <p:nvPr/>
        </p:nvSpPr>
        <p:spPr>
          <a:xfrm>
            <a:off x="1043608" y="5234447"/>
            <a:ext cx="6588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C00000"/>
                </a:solidFill>
                <a:effectLst/>
              </a:rPr>
              <a:t>1646 participants with baseline data</a:t>
            </a:r>
            <a:endParaRPr lang="en-CA" sz="2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219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F55A2-4E69-56CB-6CB1-76632519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Four Types of Families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2DC5A63-773A-60C9-8184-26543E20B1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571837"/>
              </p:ext>
            </p:extLst>
          </p:nvPr>
        </p:nvGraphicFramePr>
        <p:xfrm>
          <a:off x="719572" y="1008000"/>
          <a:ext cx="7704856" cy="585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97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en-CA" altLang="en-US" dirty="0" bmk="_Toc51148467">
                <a:solidFill>
                  <a:schemeClr val="bg1"/>
                </a:solidFill>
                <a:ea typeface="Times New Roman" panose="02020603050405020304" pitchFamily="18" charset="0"/>
              </a:rPr>
              <a:t>Recruitment by Settings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574" y="5939926"/>
            <a:ext cx="9143999" cy="76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CA" altLang="en-US" sz="2400" b="1" u="none" strike="noStrike" cap="none" normalizeH="0" baseline="0" dirty="0" bmk="_Toc51148467">
                <a:ln>
                  <a:noFill/>
                </a:ln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Ontario = 72%; </a:t>
            </a:r>
            <a:r>
              <a:rPr lang="en-CA" altLang="en-US" sz="2400" b="1" dirty="0" bmk="_Toc51148467">
                <a:solidFill>
                  <a:srgbClr val="C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Alberta =  18%; Other = 10%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2400" b="1" u="none" strike="noStrike" cap="none" normalizeH="0" baseline="0" dirty="0" bmk="_Toc51148467">
              <a:ln>
                <a:noFill/>
              </a:ln>
              <a:solidFill>
                <a:srgbClr val="C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963976"/>
              </p:ext>
            </p:extLst>
          </p:nvPr>
        </p:nvGraphicFramePr>
        <p:xfrm>
          <a:off x="251520" y="601286"/>
          <a:ext cx="8424936" cy="5087008"/>
        </p:xfrm>
        <a:graphic>
          <a:graphicData uri="http://schemas.openxmlformats.org/drawingml/2006/table">
            <a:tbl>
              <a:tblPr/>
              <a:tblGrid>
                <a:gridCol w="626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7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Settings</a:t>
                      </a:r>
                      <a:endParaRPr lang="en-C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Woman (n=853)</a:t>
                      </a:r>
                      <a:endParaRPr lang="en-C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Toronto</a:t>
                      </a:r>
                      <a:endParaRPr lang="en-CA" sz="2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CA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York Region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Peel Region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Niagara Region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Durham Region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Halton Region 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Hamilton Region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Edmonton Region </a:t>
                      </a:r>
                      <a:endParaRPr lang="en-CA" sz="2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CA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Calgary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provinces 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Ottawa (postpartum/newborn clinic)</a:t>
                      </a:r>
                      <a:endParaRPr lang="en-CA" sz="2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CA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8517"/>
                  </a:ext>
                </a:extLst>
              </a:tr>
              <a:tr h="348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Kids! (Toronto pediatric clinics)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23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164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Current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26906"/>
            <a:ext cx="5184576" cy="5256584"/>
          </a:xfrm>
        </p:spPr>
        <p:txBody>
          <a:bodyPr/>
          <a:lstStyle/>
          <a:p>
            <a:r>
              <a:rPr lang="en-CA" sz="2400" dirty="0">
                <a:solidFill>
                  <a:srgbClr val="C00000"/>
                </a:solidFill>
              </a:rPr>
              <a:t>77%</a:t>
            </a:r>
            <a:r>
              <a:rPr lang="en-CA" sz="2400" dirty="0"/>
              <a:t> married</a:t>
            </a:r>
          </a:p>
          <a:p>
            <a:pPr lvl="3"/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1 % </a:t>
            </a:r>
            <a:r>
              <a:rPr lang="en-CA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female same sex couple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CA" sz="2400" dirty="0">
                <a:solidFill>
                  <a:srgbClr val="C00000"/>
                </a:solidFill>
              </a:rPr>
              <a:t>82% </a:t>
            </a:r>
            <a:r>
              <a:rPr lang="en-CA" sz="2400" dirty="0">
                <a:solidFill>
                  <a:schemeClr val="tx1"/>
                </a:solidFill>
              </a:rPr>
              <a:t>25</a:t>
            </a:r>
            <a:r>
              <a:rPr lang="en-CA" sz="2400" dirty="0"/>
              <a:t> to 35 years old</a:t>
            </a:r>
            <a:endParaRPr lang="en-CA" sz="2000" dirty="0"/>
          </a:p>
          <a:p>
            <a:r>
              <a:rPr lang="en-CA" sz="2400" dirty="0">
                <a:solidFill>
                  <a:srgbClr val="C00000"/>
                </a:solidFill>
              </a:rPr>
              <a:t>13% </a:t>
            </a:r>
            <a:r>
              <a:rPr lang="en-CA" sz="2400" dirty="0"/>
              <a:t>&lt; university degree</a:t>
            </a:r>
          </a:p>
          <a:p>
            <a:r>
              <a:rPr lang="en-CA" sz="2400" dirty="0">
                <a:solidFill>
                  <a:srgbClr val="C00000"/>
                </a:solidFill>
              </a:rPr>
              <a:t>46%</a:t>
            </a:r>
            <a:r>
              <a:rPr lang="en-CA" sz="2400" dirty="0">
                <a:solidFill>
                  <a:srgbClr val="0071A4"/>
                </a:solidFill>
              </a:rPr>
              <a:t> </a:t>
            </a:r>
            <a:r>
              <a:rPr lang="en-CA" sz="2400" dirty="0">
                <a:solidFill>
                  <a:schemeClr val="tx1"/>
                </a:solidFill>
              </a:rPr>
              <a:t>working full-time</a:t>
            </a:r>
          </a:p>
          <a:p>
            <a:r>
              <a:rPr lang="en-CA" sz="2400" dirty="0">
                <a:solidFill>
                  <a:srgbClr val="C00000"/>
                </a:solidFill>
              </a:rPr>
              <a:t>29%</a:t>
            </a:r>
            <a:r>
              <a:rPr lang="en-CA" sz="2400" dirty="0"/>
              <a:t> &lt; $100,000 household income</a:t>
            </a:r>
          </a:p>
          <a:p>
            <a:r>
              <a:rPr lang="en-CA" sz="2400" dirty="0">
                <a:solidFill>
                  <a:srgbClr val="C00000"/>
                </a:solidFill>
              </a:rPr>
              <a:t>35%</a:t>
            </a:r>
            <a:r>
              <a:rPr lang="en-CA" sz="2400" dirty="0"/>
              <a:t> visible minority</a:t>
            </a:r>
          </a:p>
          <a:p>
            <a:r>
              <a:rPr lang="en-CA" sz="2400" dirty="0">
                <a:solidFill>
                  <a:srgbClr val="C00000"/>
                </a:solidFill>
              </a:rPr>
              <a:t>36%</a:t>
            </a:r>
            <a:r>
              <a:rPr lang="en-CA" sz="2400" dirty="0"/>
              <a:t> not born in Canada</a:t>
            </a:r>
          </a:p>
          <a:p>
            <a:pPr lvl="3"/>
            <a:r>
              <a:rPr lang="en-CA" sz="2000" dirty="0">
                <a:solidFill>
                  <a:srgbClr val="C00000"/>
                </a:solidFill>
              </a:rPr>
              <a:t>32%</a:t>
            </a:r>
            <a:r>
              <a:rPr lang="en-CA" sz="2000" dirty="0"/>
              <a:t> in Canada &lt;6 years (recent newcomer)</a:t>
            </a:r>
          </a:p>
          <a:p>
            <a:r>
              <a:rPr lang="en-CA" sz="2400" dirty="0">
                <a:solidFill>
                  <a:srgbClr val="C00000"/>
                </a:solidFill>
              </a:rPr>
              <a:t>47% </a:t>
            </a:r>
            <a:r>
              <a:rPr lang="en-CA" sz="2400" dirty="0">
                <a:solidFill>
                  <a:schemeClr val="tx1"/>
                </a:solidFill>
              </a:rPr>
              <a:t>overweight or obese</a:t>
            </a:r>
          </a:p>
          <a:p>
            <a:r>
              <a:rPr lang="en-CA" sz="2400" dirty="0">
                <a:solidFill>
                  <a:srgbClr val="C00000"/>
                </a:solidFill>
              </a:rPr>
              <a:t>15% </a:t>
            </a:r>
            <a:r>
              <a:rPr lang="en-CA" sz="2400" dirty="0">
                <a:solidFill>
                  <a:schemeClr val="tx1"/>
                </a:solidFill>
              </a:rPr>
              <a:t>depressive symptoms</a:t>
            </a:r>
          </a:p>
          <a:p>
            <a:endParaRPr lang="en-C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093E4-2173-7A38-1277-28FB02D0F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39" r="23431"/>
          <a:stretch/>
        </p:blipFill>
        <p:spPr>
          <a:xfrm>
            <a:off x="0" y="1340768"/>
            <a:ext cx="3709378" cy="489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44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93317-48E1-E9CD-04EE-74F0F755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en-CA" dirty="0"/>
              <a:t>Recruitment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0D16B-7634-580C-1A4E-1B53C7D66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92696"/>
            <a:ext cx="8807896" cy="6048672"/>
          </a:xfrm>
        </p:spPr>
        <p:txBody>
          <a:bodyPr/>
          <a:lstStyle/>
          <a:p>
            <a:r>
              <a:rPr lang="en-CA" dirty="0">
                <a:solidFill>
                  <a:srgbClr val="C00000"/>
                </a:solidFill>
                <a:latin typeface="Agency FB" panose="020B0503020202020204" pitchFamily="34" charset="0"/>
              </a:rPr>
              <a:t>Need to understand what message sells</a:t>
            </a:r>
          </a:p>
          <a:p>
            <a:pPr lvl="3"/>
            <a:r>
              <a:rPr lang="en-CA" dirty="0"/>
              <a:t>Preconception care is a hard sell – unknown and undervalued</a:t>
            </a:r>
          </a:p>
          <a:p>
            <a:pPr lvl="3"/>
            <a:r>
              <a:rPr lang="en-CA" dirty="0"/>
              <a:t>General vs specific messaging </a:t>
            </a:r>
          </a:p>
          <a:p>
            <a:pPr lvl="4"/>
            <a:r>
              <a:rPr lang="en-CA" dirty="0"/>
              <a:t>“</a:t>
            </a:r>
            <a:r>
              <a:rPr lang="en-CA" sz="2400" dirty="0"/>
              <a:t>Are you planning a pregnancy in the next 3 years?” vs </a:t>
            </a:r>
          </a:p>
          <a:p>
            <a:pPr lvl="4"/>
            <a:r>
              <a:rPr lang="en-CA" sz="2400" dirty="0"/>
              <a:t>“Free tailored support for you and your baby”</a:t>
            </a:r>
          </a:p>
          <a:p>
            <a:r>
              <a:rPr lang="en-CA" dirty="0">
                <a:solidFill>
                  <a:srgbClr val="C00000"/>
                </a:solidFill>
                <a:latin typeface="Agency FB" panose="020B0503020202020204" pitchFamily="34" charset="0"/>
              </a:rPr>
              <a:t>Successful social media recruitment is a skillset – hire an expert</a:t>
            </a:r>
            <a:endParaRPr lang="en-CA" sz="2400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lvl="3"/>
            <a:r>
              <a:rPr lang="en-CA" dirty="0"/>
              <a:t>Spam, monitoring google analytics, geo-targeting</a:t>
            </a:r>
          </a:p>
          <a:p>
            <a:r>
              <a:rPr lang="en-CA" dirty="0">
                <a:solidFill>
                  <a:srgbClr val="C00000"/>
                </a:solidFill>
                <a:latin typeface="Agency FB" panose="020B0503020202020204" pitchFamily="34" charset="0"/>
              </a:rPr>
              <a:t>Hospital-based recruitment is costly and has not yet been </a:t>
            </a:r>
            <a:r>
              <a:rPr lang="en-CA" sz="3200" dirty="0">
                <a:solidFill>
                  <a:srgbClr val="C00000"/>
                </a:solidFill>
                <a:latin typeface="Agency FB" panose="020B0503020202020204" pitchFamily="34" charset="0"/>
              </a:rPr>
              <a:t>ef</a:t>
            </a:r>
            <a:r>
              <a:rPr lang="en-CA" dirty="0">
                <a:solidFill>
                  <a:srgbClr val="C00000"/>
                </a:solidFill>
                <a:latin typeface="Agency FB" panose="020B0503020202020204" pitchFamily="34" charset="0"/>
              </a:rPr>
              <a:t>fective</a:t>
            </a:r>
            <a:endParaRPr lang="en-CA" sz="2400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lvl="2"/>
            <a:r>
              <a:rPr lang="en-CA" dirty="0">
                <a:solidFill>
                  <a:srgbClr val="002060"/>
                </a:solidFill>
              </a:rPr>
              <a:t>No busy waiting rooms, limited time between patients, covid control</a:t>
            </a:r>
          </a:p>
          <a:p>
            <a:pPr lvl="2"/>
            <a:r>
              <a:rPr lang="en-CA" dirty="0">
                <a:solidFill>
                  <a:srgbClr val="002060"/>
                </a:solidFill>
              </a:rPr>
              <a:t>Breastfeeding clinics are not yet up to capacity  </a:t>
            </a:r>
          </a:p>
          <a:p>
            <a:pPr lvl="2"/>
            <a:r>
              <a:rPr lang="en-CA" dirty="0">
                <a:solidFill>
                  <a:srgbClr val="002060"/>
                </a:solidFill>
              </a:rPr>
              <a:t>In general, lower rates of research participation in Canada</a:t>
            </a:r>
          </a:p>
          <a:p>
            <a:pPr lvl="2"/>
            <a:endParaRPr lang="en-CA" sz="2000" dirty="0">
              <a:solidFill>
                <a:srgbClr val="C00000"/>
              </a:solidFill>
            </a:endParaRPr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8107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FB82167-F454-E10C-02D8-E365CC3EE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828656"/>
              </p:ext>
            </p:extLst>
          </p:nvPr>
        </p:nvGraphicFramePr>
        <p:xfrm>
          <a:off x="0" y="2"/>
          <a:ext cx="9144000" cy="6857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9401">
                  <a:extLst>
                    <a:ext uri="{9D8B030D-6E8A-4147-A177-3AD203B41FA5}">
                      <a16:colId xmlns:a16="http://schemas.microsoft.com/office/drawing/2014/main" val="4092526618"/>
                    </a:ext>
                  </a:extLst>
                </a:gridCol>
                <a:gridCol w="7024599">
                  <a:extLst>
                    <a:ext uri="{9D8B030D-6E8A-4147-A177-3AD203B41FA5}">
                      <a16:colId xmlns:a16="http://schemas.microsoft.com/office/drawing/2014/main" val="1652016951"/>
                    </a:ext>
                  </a:extLst>
                </a:gridCol>
              </a:tblGrid>
              <a:tr h="1137920">
                <a:tc gridSpan="2">
                  <a:txBody>
                    <a:bodyPr/>
                    <a:lstStyle/>
                    <a:p>
                      <a:pPr algn="ctr"/>
                      <a:r>
                        <a:rPr lang="en-CA" sz="3600" dirty="0">
                          <a:solidFill>
                            <a:schemeClr val="bg1"/>
                          </a:solidFill>
                        </a:rPr>
                        <a:t>HeLTI Canada Overview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417001"/>
                  </a:ext>
                </a:extLst>
              </a:tr>
              <a:tr h="750068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Size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41" marR="53841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5230</a:t>
                      </a:r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6961005"/>
                  </a:ext>
                </a:extLst>
              </a:tr>
              <a:tr h="1239992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 Population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41" marR="53841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pregnancy-planning women, their partners, and “sibling child” if applicable</a:t>
                      </a:r>
                      <a:endParaRPr lang="en-C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3690211"/>
                  </a:ext>
                </a:extLst>
              </a:tr>
              <a:tr h="1209654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Setting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41" marR="53841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C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Across Canada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4214512"/>
                  </a:ext>
                </a:extLst>
              </a:tr>
              <a:tr h="1137920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 Design</a:t>
                      </a:r>
                    </a:p>
                    <a:p>
                      <a:pPr algn="ctr"/>
                      <a:r>
                        <a:rPr lang="en-C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41" marR="53841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2-arm trial - women are randomly allocated in a 1:1 ratio to the 4-phase intervention or usual care </a:t>
                      </a:r>
                      <a:endParaRPr lang="en-C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3169521"/>
                  </a:ext>
                </a:extLst>
              </a:tr>
              <a:tr h="1382444">
                <a:tc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 Intervention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41" marR="53841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Individualized, technology-based collaborative care provided by public health nurses trained in healthy conversation skills</a:t>
                      </a:r>
                      <a:endParaRPr lang="en-C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372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CB7A9C9-F198-A571-3BBB-04BCFCA8BBD8}"/>
              </a:ext>
            </a:extLst>
          </p:cNvPr>
          <p:cNvSpPr txBox="1"/>
          <p:nvPr/>
        </p:nvSpPr>
        <p:spPr>
          <a:xfrm>
            <a:off x="1743075" y="5986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81025"/>
              </a:solidFill>
              <a:effectLst/>
              <a:uLnTx/>
              <a:uFillTx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1472660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en-CA" sz="3600" dirty="0"/>
              <a:t>Additional HeLTI Canada Activities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08136"/>
              </p:ext>
            </p:extLst>
          </p:nvPr>
        </p:nvGraphicFramePr>
        <p:xfrm>
          <a:off x="-42069" y="692697"/>
          <a:ext cx="9228138" cy="6104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6154">
                  <a:extLst>
                    <a:ext uri="{9D8B030D-6E8A-4147-A177-3AD203B41FA5}">
                      <a16:colId xmlns:a16="http://schemas.microsoft.com/office/drawing/2014/main" val="2594442250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1243804071"/>
                    </a:ext>
                  </a:extLst>
                </a:gridCol>
                <a:gridCol w="2783175">
                  <a:extLst>
                    <a:ext uri="{9D8B030D-6E8A-4147-A177-3AD203B41FA5}">
                      <a16:colId xmlns:a16="http://schemas.microsoft.com/office/drawing/2014/main" val="645201844"/>
                    </a:ext>
                  </a:extLst>
                </a:gridCol>
                <a:gridCol w="2483769">
                  <a:extLst>
                    <a:ext uri="{9D8B030D-6E8A-4147-A177-3AD203B41FA5}">
                      <a16:colId xmlns:a16="http://schemas.microsoft.com/office/drawing/2014/main" val="1890632043"/>
                    </a:ext>
                  </a:extLst>
                </a:gridCol>
              </a:tblGrid>
              <a:tr h="318072">
                <a:tc>
                  <a:txBody>
                    <a:bodyPr/>
                    <a:lstStyle/>
                    <a:p>
                      <a:pPr algn="ctr"/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 Component</a:t>
                      </a:r>
                      <a:r>
                        <a:rPr lang="en-CA" sz="160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CA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rgbClr val="ACC5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Activities </a:t>
                      </a:r>
                    </a:p>
                  </a:txBody>
                  <a:tcPr marL="68580" marR="68580" anchor="ctr">
                    <a:solidFill>
                      <a:srgbClr val="ACC5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Completed</a:t>
                      </a:r>
                    </a:p>
                  </a:txBody>
                  <a:tcPr marL="68580" marR="68580" anchor="ctr">
                    <a:solidFill>
                      <a:srgbClr val="ACC5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Ongoing</a:t>
                      </a:r>
                    </a:p>
                  </a:txBody>
                  <a:tcPr marL="68580" marR="68580" anchor="ctr">
                    <a:solidFill>
                      <a:srgbClr val="ACC5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421070"/>
                  </a:ext>
                </a:extLst>
              </a:tr>
              <a:tr h="312791">
                <a:tc rowSpan="5">
                  <a:txBody>
                    <a:bodyPr/>
                    <a:lstStyle/>
                    <a:p>
                      <a:pPr algn="ctr"/>
                      <a:r>
                        <a:rPr lang="en-CA" sz="1600" b="1" noProof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</a:t>
                      </a:r>
                    </a:p>
                    <a:p>
                      <a:pPr algn="ctr"/>
                      <a:r>
                        <a:rPr lang="en-CA" sz="1600" b="1" noProof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Standardization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Pilot test 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 manual</a:t>
                      </a:r>
                      <a:endParaRPr lang="en-CA" sz="14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Monthly</a:t>
                      </a:r>
                      <a:r>
                        <a:rPr lang="en-CA" sz="1400" b="1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meetings with nurses</a:t>
                      </a:r>
                      <a:endParaRPr lang="en-CA" sz="14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851756805"/>
                  </a:ext>
                </a:extLst>
              </a:tr>
              <a:tr h="121445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HeLTI Goals Guideline</a:t>
                      </a:r>
                    </a:p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goals with 26 outcomes</a:t>
                      </a:r>
                    </a:p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86-page intervention resource</a:t>
                      </a:r>
                      <a:endParaRPr lang="en-CA" sz="14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CA" sz="1300" b="1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Each outcome has</a:t>
                      </a:r>
                      <a:r>
                        <a:rPr lang="en-CA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CA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Links to authority documents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CA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Links to support programs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CA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Links to videos, webinars, and podcasts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CA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Specific nurse management strategies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CA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Red flags listed that warrant further assessment</a:t>
                      </a:r>
                      <a:endParaRPr lang="en-CA" sz="16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816545523"/>
                  </a:ext>
                </a:extLst>
              </a:tr>
              <a:tr h="318072">
                <a:tc vMerge="1">
                  <a:txBody>
                    <a:bodyPr/>
                    <a:lstStyle/>
                    <a:p>
                      <a:endParaRPr lang="en-CA" sz="16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Fidelity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Protocol and weekly reports 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manuscript published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39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 development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Outline of intervention development process and components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manuscript in progress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307323019"/>
                  </a:ext>
                </a:extLst>
              </a:tr>
              <a:tr h="549397">
                <a:tc vMerge="1">
                  <a:txBody>
                    <a:bodyPr/>
                    <a:lstStyle/>
                    <a:p>
                      <a:pPr algn="ctr"/>
                      <a:endParaRPr lang="en-CA" sz="16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Evaluation of HeLTI nurse training</a:t>
                      </a:r>
                      <a:endParaRPr lang="en-CA" sz="14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2-part evaluation of the Healthy Conversation Skills trainings</a:t>
                      </a:r>
                      <a:endParaRPr lang="en-CA" sz="14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analysis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302075625"/>
                  </a:ext>
                </a:extLst>
              </a:tr>
              <a:tr h="1479438">
                <a:tc>
                  <a:txBody>
                    <a:bodyPr/>
                    <a:lstStyle/>
                    <a:p>
                      <a:pPr algn="ctr"/>
                      <a:r>
                        <a:rPr lang="en-CA" sz="1600" b="1" noProof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Validation</a:t>
                      </a:r>
                      <a:r>
                        <a:rPr lang="en-CA" sz="1600" b="1" baseline="0" noProof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Studies</a:t>
                      </a:r>
                      <a:endParaRPr lang="en-CA" sz="1600" b="1" noProof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 gridSpan="2"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CA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Reliability and validity of child anthropometry in </a:t>
                      </a:r>
                      <a:r>
                        <a:rPr lang="en-CA" sz="13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research staff </a:t>
                      </a:r>
                      <a:r>
                        <a:rPr lang="en-CA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verses</a:t>
                      </a:r>
                      <a:r>
                        <a:rPr lang="en-CA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3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research staff and a parent </a:t>
                      </a:r>
                      <a:r>
                        <a:rPr lang="en-CA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CA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 be compliant with WHO measurement protocol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CA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Understanding parent perspectives of participation in anthropometry in clinical research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CA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Reliability and validity of anthropometry measured in the </a:t>
                      </a:r>
                      <a:r>
                        <a:rPr lang="en-CA" sz="13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home setting by parents </a:t>
                      </a:r>
                      <a:r>
                        <a:rPr lang="en-CA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versus</a:t>
                      </a:r>
                      <a:r>
                        <a:rPr lang="en-CA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3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in-person</a:t>
                      </a:r>
                      <a:r>
                        <a:rPr lang="en-CA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using standardized instructions</a:t>
                      </a:r>
                      <a:endParaRPr lang="en-CA" sz="16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en-CA" sz="16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manuscript published</a:t>
                      </a:r>
                    </a:p>
                    <a:p>
                      <a:pPr algn="ctr"/>
                      <a:r>
                        <a:rPr lang="en-CA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manuscripts submitted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80183">
                <a:tc>
                  <a:txBody>
                    <a:bodyPr/>
                    <a:lstStyle/>
                    <a:p>
                      <a:pPr algn="ctr"/>
                      <a:r>
                        <a:rPr lang="en-CA" sz="1600" b="1" noProof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Move to </a:t>
                      </a:r>
                      <a:r>
                        <a:rPr lang="en-CA" sz="1400" b="1" noProof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Lunenfeld Tannenbaum Research Institute |</a:t>
                      </a:r>
                    </a:p>
                    <a:p>
                      <a:pPr algn="ctr"/>
                      <a:r>
                        <a:rPr lang="en-CA" sz="1400" b="1" noProof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Sinai Health</a:t>
                      </a:r>
                      <a:endParaRPr lang="en-CA" sz="1600" b="1" noProof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 gridSpan="2"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CA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 70 staff laid off and rehired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CA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REB, contracts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CA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email addresses and IT requirements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CA" sz="14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Transfer CIHR grant other financial changes</a:t>
                      </a:r>
                      <a:endParaRPr lang="en-CA" sz="16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Consolidated HeLTI office space with shared resources among HeLTI Canada, India and South Africa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68741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97709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68" y="0"/>
            <a:ext cx="9144000" cy="692696"/>
          </a:xfrm>
        </p:spPr>
        <p:txBody>
          <a:bodyPr/>
          <a:lstStyle/>
          <a:p>
            <a:pPr lvl="0" eaLnBrk="0" hangingPunct="0"/>
            <a:r>
              <a:rPr lang="en-CA" altLang="en-US" sz="3600" dirty="0" bmk="_Toc51148479">
                <a:solidFill>
                  <a:schemeClr val="bg1"/>
                </a:solidFill>
                <a:ea typeface="Times New Roman" panose="02020603050405020304" pitchFamily="18" charset="0"/>
              </a:rPr>
              <a:t>Intervention Dosage – Active Phase</a:t>
            </a:r>
            <a:endParaRPr lang="en-CA" altLang="en-US" sz="36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817628"/>
              </p:ext>
            </p:extLst>
          </p:nvPr>
        </p:nvGraphicFramePr>
        <p:xfrm>
          <a:off x="465173" y="973541"/>
          <a:ext cx="8213653" cy="5150812"/>
        </p:xfrm>
        <a:graphic>
          <a:graphicData uri="http://schemas.openxmlformats.org/drawingml/2006/table">
            <a:tbl>
              <a:tblPr firstRow="1" firstCol="1" bandRow="1"/>
              <a:tblGrid>
                <a:gridCol w="314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980">
                  <a:extLst>
                    <a:ext uri="{9D8B030D-6E8A-4147-A177-3AD203B41FA5}">
                      <a16:colId xmlns:a16="http://schemas.microsoft.com/office/drawing/2014/main" val="430988804"/>
                    </a:ext>
                  </a:extLst>
                </a:gridCol>
                <a:gridCol w="1648348">
                  <a:extLst>
                    <a:ext uri="{9D8B030D-6E8A-4147-A177-3AD203B41FA5}">
                      <a16:colId xmlns:a16="http://schemas.microsoft.com/office/drawing/2014/main" val="1222832938"/>
                    </a:ext>
                  </a:extLst>
                </a:gridCol>
              </a:tblGrid>
              <a:tr h="943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5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9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Delivery Mode: </a:t>
                      </a:r>
                      <a:r>
                        <a:rPr lang="en-CA" sz="20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Telephone or Video call</a:t>
                      </a:r>
                      <a:endParaRPr lang="en-CA" sz="2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number of contacts</a:t>
                      </a:r>
                      <a:endParaRPr lang="en-CA" sz="2000" u="sng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contacts per family</a:t>
                      </a:r>
                      <a:endParaRPr lang="en-C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3601 contacts</a:t>
                      </a:r>
                      <a:endParaRPr lang="en-C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duration of an intervention session</a:t>
                      </a:r>
                      <a:endParaRPr lang="en-C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 minutes</a:t>
                      </a:r>
                      <a:endParaRPr lang="en-C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1620 hours </a:t>
                      </a:r>
                      <a:endParaRPr lang="en-C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565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Delivery Mode: </a:t>
                      </a:r>
                      <a:r>
                        <a:rPr lang="en-CA" sz="20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Email or Text</a:t>
                      </a:r>
                      <a:endParaRPr lang="en-CA" sz="2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920">
                <a:tc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Sessions delivered</a:t>
                      </a:r>
                      <a:endParaRPr lang="en-CA" sz="2000" u="sng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contacts per family</a:t>
                      </a:r>
                      <a:endParaRPr lang="en-C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2201 contacts</a:t>
                      </a:r>
                      <a:endParaRPr lang="en-C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460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Information</a:t>
                      </a:r>
                      <a:endParaRPr lang="en-C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73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Completed session details in the activity log</a:t>
                      </a:r>
                      <a:endParaRPr lang="en-C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logs per family</a:t>
                      </a:r>
                      <a:endParaRPr lang="en-C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(Range 1 to 51 logs)</a:t>
                      </a:r>
                      <a:endParaRPr lang="en-C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5554 logs</a:t>
                      </a:r>
                      <a:endParaRPr lang="en-C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399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0929"/>
          </a:xfrm>
        </p:spPr>
        <p:txBody>
          <a:bodyPr/>
          <a:lstStyle/>
          <a:p>
            <a:r>
              <a:rPr lang="en-CA" dirty="0"/>
              <a:t>Grants, Publications, Capacity Building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123560"/>
              </p:ext>
            </p:extLst>
          </p:nvPr>
        </p:nvGraphicFramePr>
        <p:xfrm>
          <a:off x="107504" y="563743"/>
          <a:ext cx="8928992" cy="4694601"/>
        </p:xfrm>
        <a:graphic>
          <a:graphicData uri="http://schemas.openxmlformats.org/drawingml/2006/table">
            <a:tbl>
              <a:tblPr/>
              <a:tblGrid>
                <a:gridCol w="6192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636">
                <a:tc>
                  <a:txBody>
                    <a:bodyPr/>
                    <a:lstStyle/>
                    <a:p>
                      <a:pPr algn="ctr">
                        <a:spcAft>
                          <a:spcPts val="290"/>
                        </a:spcAft>
                      </a:pPr>
                      <a:r>
                        <a:rPr lang="en-C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Subject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90"/>
                        </a:spcAft>
                      </a:pPr>
                      <a:r>
                        <a:rPr lang="en-C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Principal Investigator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90"/>
                        </a:spcAft>
                      </a:pPr>
                      <a:r>
                        <a:rPr lang="en-C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Funding Source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5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Prevention of gestational diabetes in preconception period</a:t>
                      </a: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R. Retnakaran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90"/>
                        </a:spcAft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CIHR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364972"/>
                  </a:ext>
                </a:extLst>
              </a:tr>
              <a:tr h="583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Validating a measure of early infant self-regulation</a:t>
                      </a: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M. Wade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90"/>
                        </a:spcAft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Spencer Foundation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HeLTi</a:t>
                      </a: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C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microBIOme</a:t>
                      </a: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C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MarkErs</a:t>
                      </a: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of pregnancy Mood</a:t>
                      </a: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 </a:t>
                      </a:r>
                      <a:r>
                        <a:rPr lang="en-C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Kozyrskyj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90"/>
                        </a:spcAft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CIHR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Understanding weight bias in women and their children</a:t>
                      </a: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T. Nagpal  </a:t>
                      </a:r>
                      <a:endParaRPr lang="en-C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90"/>
                        </a:spcAft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New Investigator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evaluation</a:t>
                      </a:r>
                      <a:r>
                        <a:rPr lang="en-CA" sz="1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of a ehealth coparenting intervention among women and their partners in the prevention of postpartum depression and anxiety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CA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Dennis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90"/>
                        </a:spcAft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CIHR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272">
                <a:tc>
                  <a:txBody>
                    <a:bodyPr/>
                    <a:lstStyle/>
                    <a:p>
                      <a:pPr marL="0" marR="0" lvl="0" indent="0" algn="l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 implementation science study of a collaborative care intervention to prevent antenatal depression Toronto and Soweto</a:t>
                      </a:r>
                      <a:endParaRPr lang="en-CA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C.Dennis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 Birken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S. Norris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90"/>
                        </a:spcAft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Global Alliance for Chronic Disease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072955"/>
                  </a:ext>
                </a:extLst>
              </a:tr>
              <a:tr h="605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Understanding the paternal contribution to the developmental origins of offspring cardiovascular disease</a:t>
                      </a: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 </a:t>
                      </a:r>
                      <a:r>
                        <a:rPr lang="en-C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Miliku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90"/>
                        </a:spcAft>
                      </a:pP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86882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72008" y="530120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>
                <a:solidFill>
                  <a:srgbClr val="0071A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2022 Publications</a:t>
            </a:r>
          </a:p>
          <a:p>
            <a:r>
              <a:rPr lang="en-CA" sz="2200" b="1" dirty="0">
                <a:solidFill>
                  <a:schemeClr val="tx1"/>
                </a:solidFill>
                <a:effectLst/>
              </a:rPr>
              <a:t> </a:t>
            </a:r>
            <a:r>
              <a:rPr lang="en-CA" sz="2200" dirty="0">
                <a:solidFill>
                  <a:schemeClr val="tx1"/>
                </a:solidFill>
                <a:effectLst/>
              </a:rPr>
              <a:t>10 published manuscripts</a:t>
            </a:r>
          </a:p>
          <a:p>
            <a:r>
              <a:rPr lang="en-CA" sz="2200" b="1" dirty="0">
                <a:solidFill>
                  <a:srgbClr val="0071A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Capacity Building</a:t>
            </a:r>
          </a:p>
          <a:p>
            <a:r>
              <a:rPr lang="en-CA" sz="2200" dirty="0">
                <a:solidFill>
                  <a:schemeClr val="tx1"/>
                </a:solidFill>
                <a:effectLst/>
              </a:rPr>
              <a:t>5 </a:t>
            </a:r>
            <a:r>
              <a:rPr lang="en-US" sz="2200" dirty="0">
                <a:solidFill>
                  <a:schemeClr val="tx1"/>
                </a:solidFill>
                <a:effectLst/>
              </a:rPr>
              <a:t>postgraduate students; </a:t>
            </a:r>
            <a:r>
              <a:rPr lang="en-CA" sz="2200" dirty="0">
                <a:solidFill>
                  <a:schemeClr val="tx1"/>
                </a:solidFill>
                <a:effectLst/>
              </a:rPr>
              <a:t>2 postdoctoral fellows; 7 new investigators</a:t>
            </a:r>
            <a:endParaRPr lang="en-CA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3385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5E06-1E04-6B81-AA12-8FE7D760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Sex- and Gender-Based Analysis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5A61AF-F052-3E66-3D77-F1D61DAC7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687389"/>
              </p:ext>
            </p:extLst>
          </p:nvPr>
        </p:nvGraphicFramePr>
        <p:xfrm>
          <a:off x="228600" y="1988840"/>
          <a:ext cx="88078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1CAD1ED-CB60-035D-4AFC-D37EEF31D302}"/>
              </a:ext>
            </a:extLst>
          </p:cNvPr>
          <p:cNvSpPr txBox="1"/>
          <p:nvPr/>
        </p:nvSpPr>
        <p:spPr>
          <a:xfrm>
            <a:off x="204056" y="1186496"/>
            <a:ext cx="8735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1"/>
                </a:solidFill>
                <a:effectLst/>
              </a:rPr>
              <a:t>Developed a framework for HeLTI Consortium</a:t>
            </a:r>
          </a:p>
          <a:p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objective is to integrate SGBA into four trial domains</a:t>
            </a:r>
            <a:endParaRPr lang="en-CA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26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27E76-C1E4-E70E-A016-1BBB9F980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492896"/>
            <a:ext cx="8686800" cy="3603104"/>
          </a:xfrm>
        </p:spPr>
        <p:txBody>
          <a:bodyPr/>
          <a:lstStyle/>
          <a:p>
            <a:r>
              <a:rPr lang="en-CA" dirty="0"/>
              <a:t>Following </a:t>
            </a:r>
            <a:r>
              <a:rPr lang="en-CA" dirty="0" err="1"/>
              <a:t>DOHaD</a:t>
            </a:r>
            <a:r>
              <a:rPr lang="en-CA" dirty="0"/>
              <a:t> workshop in Vancouver 2022 </a:t>
            </a:r>
            <a:r>
              <a:rPr lang="en-CA" dirty="0">
                <a:sym typeface="Wingdings" panose="05000000000000000000" pitchFamily="2" charset="2"/>
              </a:rPr>
              <a:t></a:t>
            </a:r>
            <a:r>
              <a:rPr lang="en-CA" dirty="0"/>
              <a:t> consulted with KT experts</a:t>
            </a:r>
          </a:p>
          <a:p>
            <a:r>
              <a:rPr lang="en-CA" dirty="0"/>
              <a:t>Hired a team member who previously worked at CIHR in the area of KT</a:t>
            </a:r>
          </a:p>
          <a:p>
            <a:r>
              <a:rPr lang="en-CA" dirty="0"/>
              <a:t>She has assisted us in developing a draft KT plan</a:t>
            </a: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FD8A8B-6EAC-EE8A-564D-B98E5528E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08504" cy="203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25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A43D-CE5A-0DCD-26A7-5FC8B4E4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en-CA" dirty="0"/>
              <a:t>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04370-C68C-79B9-2F3C-510A23C1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5760640"/>
          </a:xfrm>
        </p:spPr>
        <p:txBody>
          <a:bodyPr/>
          <a:lstStyle/>
          <a:p>
            <a:pPr marL="0" indent="0" algn="ctr">
              <a:buNone/>
            </a:pPr>
            <a:r>
              <a:rPr lang="en-CA" b="1" dirty="0">
                <a:solidFill>
                  <a:srgbClr val="C00000"/>
                </a:solidFill>
              </a:rPr>
              <a:t>Major Interest in HeLTI Canada</a:t>
            </a:r>
          </a:p>
          <a:p>
            <a:r>
              <a:rPr lang="en-CA" dirty="0"/>
              <a:t>Addresses an </a:t>
            </a:r>
            <a:r>
              <a:rPr lang="en-CA" dirty="0">
                <a:solidFill>
                  <a:srgbClr val="C00000"/>
                </a:solidFill>
              </a:rPr>
              <a:t>identified health care gap</a:t>
            </a:r>
            <a:r>
              <a:rPr lang="en-CA" dirty="0"/>
              <a:t> </a:t>
            </a:r>
          </a:p>
          <a:p>
            <a:r>
              <a:rPr lang="en-CA" dirty="0">
                <a:solidFill>
                  <a:srgbClr val="C00000"/>
                </a:solidFill>
              </a:rPr>
              <a:t>Medical Officers of Health = </a:t>
            </a:r>
            <a:r>
              <a:rPr lang="en-CA" dirty="0">
                <a:solidFill>
                  <a:schemeClr val="tx1"/>
                </a:solidFill>
              </a:rPr>
              <a:t>policy stakeholders</a:t>
            </a:r>
          </a:p>
          <a:p>
            <a:r>
              <a:rPr lang="en-CA" dirty="0">
                <a:solidFill>
                  <a:srgbClr val="C00000"/>
                </a:solidFill>
              </a:rPr>
              <a:t>Public health units </a:t>
            </a:r>
            <a:r>
              <a:rPr lang="en-CA" dirty="0"/>
              <a:t>= practice stakeholders</a:t>
            </a:r>
          </a:p>
          <a:p>
            <a:pPr lvl="3"/>
            <a:r>
              <a:rPr lang="en-CA" dirty="0"/>
              <a:t>Valuable intervention to implement to meet practice standards</a:t>
            </a:r>
          </a:p>
          <a:p>
            <a:pPr lvl="3"/>
            <a:r>
              <a:rPr lang="en-CA" dirty="0"/>
              <a:t>Scalable due to the technology base</a:t>
            </a:r>
          </a:p>
          <a:p>
            <a:r>
              <a:rPr lang="en-CA" dirty="0">
                <a:solidFill>
                  <a:srgbClr val="C00000"/>
                </a:solidFill>
              </a:rPr>
              <a:t>Public health nurses </a:t>
            </a:r>
            <a:r>
              <a:rPr lang="en-CA" dirty="0"/>
              <a:t>keen to participate = target providers – Hired and trained over 75 public health nurses </a:t>
            </a:r>
          </a:p>
          <a:p>
            <a:pPr lvl="3"/>
            <a:r>
              <a:rPr lang="en-CA" dirty="0"/>
              <a:t> </a:t>
            </a:r>
            <a:r>
              <a:rPr lang="en-CA" sz="2800" dirty="0"/>
              <a:t>Recruitment of nurses has been exceptional – role fits into their skillset and is enjoyable to deliver</a:t>
            </a:r>
            <a:endParaRPr lang="en-CA" dirty="0"/>
          </a:p>
          <a:p>
            <a:r>
              <a:rPr lang="en-CA" dirty="0">
                <a:solidFill>
                  <a:srgbClr val="C00000"/>
                </a:solidFill>
              </a:rPr>
              <a:t>Capacity building </a:t>
            </a:r>
            <a:r>
              <a:rPr lang="en-CA" dirty="0"/>
              <a:t>– currently practicing public health nurses</a:t>
            </a:r>
          </a:p>
        </p:txBody>
      </p:sp>
    </p:spTree>
    <p:extLst>
      <p:ext uri="{BB962C8B-B14F-4D97-AF65-F5344CB8AC3E}">
        <p14:creationId xmlns:p14="http://schemas.microsoft.com/office/powerpoint/2010/main" val="1912007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2FE92-F6C1-8BE2-4A8F-E3CC4BAB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DD32-AFDB-FE97-B1A1-2508F62F7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24744"/>
            <a:ext cx="8686800" cy="5400600"/>
          </a:xfrm>
        </p:spPr>
        <p:txBody>
          <a:bodyPr/>
          <a:lstStyle/>
          <a:p>
            <a:r>
              <a:rPr lang="en-CA" sz="2400" dirty="0"/>
              <a:t>Fantastic platform across Canada </a:t>
            </a:r>
          </a:p>
          <a:p>
            <a:r>
              <a:rPr lang="en-CA" sz="2400" dirty="0"/>
              <a:t>Family focus - 2100 fathers with data parallel to mothers</a:t>
            </a:r>
          </a:p>
          <a:p>
            <a:pPr lvl="3"/>
            <a:r>
              <a:rPr lang="en-CA" sz="2000" dirty="0"/>
              <a:t>3200 sibling children to compare outcomes and intervention timing</a:t>
            </a:r>
          </a:p>
          <a:p>
            <a:r>
              <a:rPr lang="en-CA" sz="2400" dirty="0"/>
              <a:t>Methodologically strong trial with a focus on ensuring intervention fidelity </a:t>
            </a:r>
          </a:p>
          <a:p>
            <a:r>
              <a:rPr lang="en-CA" sz="2400" dirty="0"/>
              <a:t>Significant learning in engagement of a preconception population: web-based vs clinical-based</a:t>
            </a:r>
          </a:p>
          <a:p>
            <a:r>
              <a:rPr lang="en-CA" sz="2400" dirty="0"/>
              <a:t>Public health practitioners entirely engaged and see this intervention as their role</a:t>
            </a:r>
          </a:p>
          <a:p>
            <a:r>
              <a:rPr lang="en-CA" sz="2400" dirty="0"/>
              <a:t>High retention rates and high intervention engagement </a:t>
            </a:r>
          </a:p>
          <a:p>
            <a:r>
              <a:rPr lang="en-CA" sz="2400" dirty="0"/>
              <a:t>Ensuring scalability - provincially and nationally</a:t>
            </a:r>
          </a:p>
          <a:p>
            <a:r>
              <a:rPr lang="en-CA" sz="2400" dirty="0"/>
              <a:t>Economic evaluations planned for each phase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9423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81372" y="404664"/>
            <a:ext cx="8123076" cy="597666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4294967295"/>
          </p:nvPr>
        </p:nvSpPr>
        <p:spPr>
          <a:xfrm>
            <a:off x="481372" y="2852936"/>
            <a:ext cx="8304212" cy="4608512"/>
          </a:xfrm>
        </p:spPr>
        <p:txBody>
          <a:bodyPr/>
          <a:lstStyle/>
          <a:p>
            <a:pPr marL="0" indent="0" algn="ctr">
              <a:buNone/>
            </a:pPr>
            <a:endParaRPr lang="en-CA" sz="1600" kern="1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sz="6000" b="1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</a:t>
            </a:r>
          </a:p>
          <a:p>
            <a:pPr marL="0" indent="0" algn="ctr">
              <a:buNone/>
            </a:pPr>
            <a:endParaRPr lang="en-CA" altLang="en-US" sz="6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3688" y="819598"/>
            <a:ext cx="6012160" cy="19064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DF9EE1-2C32-A237-047D-C72CC7FCF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4462662"/>
            <a:ext cx="3275856" cy="183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8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/>
          <a:lstStyle/>
          <a:p>
            <a:r>
              <a:rPr lang="en-CA" dirty="0"/>
              <a:t>Our Primary Focus Has Been Recruitment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2348880"/>
            <a:ext cx="639469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1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8E14-F28B-570E-0B11-AF7CE955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Recruitment Timeline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B92E88-D344-67E3-5E35-563E913BEE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505624"/>
              </p:ext>
            </p:extLst>
          </p:nvPr>
        </p:nvGraphicFramePr>
        <p:xfrm>
          <a:off x="228600" y="1125538"/>
          <a:ext cx="8686800" cy="497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3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F68D4-77D8-8215-8F88-B51E1C12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COVID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FB26E-1F5C-2B61-D6F1-7F151B629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Delayed trial launch </a:t>
            </a:r>
          </a:p>
          <a:p>
            <a:r>
              <a:rPr lang="en-CA" dirty="0"/>
              <a:t>Complete loss of recruit strategy</a:t>
            </a:r>
          </a:p>
          <a:p>
            <a:r>
              <a:rPr lang="en-CA" dirty="0"/>
              <a:t>End contracts with hired and trained research staff</a:t>
            </a:r>
          </a:p>
          <a:p>
            <a:r>
              <a:rPr lang="en-CA" dirty="0"/>
              <a:t>Loss public health nurses to covid deployment</a:t>
            </a:r>
          </a:p>
          <a:p>
            <a:r>
              <a:rPr lang="en-CA" dirty="0"/>
              <a:t>REB amendments still ongoing</a:t>
            </a:r>
          </a:p>
          <a:p>
            <a:r>
              <a:rPr lang="en-CA" dirty="0"/>
              <a:t>Canada had some of the </a:t>
            </a:r>
            <a:r>
              <a:rPr lang="en-CA" dirty="0" err="1"/>
              <a:t>strickest</a:t>
            </a:r>
            <a:r>
              <a:rPr lang="en-CA" dirty="0"/>
              <a:t> lockdown polies internationally which lasted the longest  - especially Toronto – last lockdown ended March 2022</a:t>
            </a:r>
          </a:p>
          <a:p>
            <a:r>
              <a:rPr lang="en-CA" dirty="0"/>
              <a:t>Impact of health outcomes of Canadians and children</a:t>
            </a:r>
          </a:p>
          <a:p>
            <a:pPr lvl="3"/>
            <a:r>
              <a:rPr lang="en-CA" dirty="0"/>
              <a:t>Mental health, lower child immunization rates, child development</a:t>
            </a:r>
          </a:p>
          <a:p>
            <a:r>
              <a:rPr lang="en-CA" dirty="0"/>
              <a:t>Canada’s ranking for infant mortality has fallen  - 30/38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507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21A9-1DFF-E3C7-CFB6-F07A18AD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New Recruitment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AB0A9-080C-A2AD-AEC5-4971B8DB8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08000"/>
            <a:ext cx="8686800" cy="4971256"/>
          </a:xfrm>
        </p:spPr>
        <p:txBody>
          <a:bodyPr/>
          <a:lstStyle/>
          <a:p>
            <a:pPr marL="0" indent="0" algn="ctr">
              <a:buNone/>
            </a:pPr>
            <a:r>
              <a:rPr lang="en-CA" sz="3200" dirty="0">
                <a:solidFill>
                  <a:srgbClr val="C00000"/>
                </a:solidFill>
              </a:rPr>
              <a:t>Expansion of our Target Audiences</a:t>
            </a:r>
          </a:p>
          <a:p>
            <a:pPr marL="0" indent="0">
              <a:buNone/>
            </a:pPr>
            <a:endParaRPr lang="en-CA" sz="300" b="1" kern="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2000" b="1" kern="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PRIMARY target audience</a:t>
            </a:r>
            <a:r>
              <a:rPr lang="en-CA" sz="2000" b="1" kern="0" dirty="0">
                <a:effectLst/>
                <a:ea typeface="Calibri" panose="020F0502020204030204" pitchFamily="34" charset="0"/>
              </a:rPr>
              <a:t>:</a:t>
            </a:r>
            <a:r>
              <a:rPr lang="en-CA" sz="2000" kern="0" dirty="0">
                <a:effectLst/>
                <a:ea typeface="Calibri" panose="020F0502020204030204" pitchFamily="34" charset="0"/>
              </a:rPr>
              <a:t> Individuals planning a pregnancy within the next three years- and their partners. </a:t>
            </a:r>
          </a:p>
          <a:p>
            <a:pPr marL="0" indent="0">
              <a:buNone/>
            </a:pPr>
            <a:endParaRPr lang="en-CA" sz="2000" dirty="0"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20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SECONDARY target audience</a:t>
            </a:r>
            <a:r>
              <a:rPr lang="en-CA" sz="2000" b="1" dirty="0">
                <a:effectLst/>
                <a:ea typeface="Calibri" panose="020F0502020204030204" pitchFamily="34" charset="0"/>
              </a:rPr>
              <a:t>:</a:t>
            </a:r>
            <a:r>
              <a:rPr lang="en-CA" sz="2000" dirty="0">
                <a:effectLst/>
                <a:ea typeface="Calibri" panose="020F0502020204030204" pitchFamily="34" charset="0"/>
              </a:rPr>
              <a:t> Those who have access to pregnancy planning women and who may be willing to help promote study participation (“HeLTI Champions”):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CA" sz="2000" u="sng" dirty="0">
                <a:effectLst/>
                <a:ea typeface="Calibri" panose="020F0502020204030204" pitchFamily="34" charset="0"/>
              </a:rPr>
              <a:t>Healthcare and social service providers </a:t>
            </a:r>
            <a:r>
              <a:rPr lang="en-CA" sz="2000" dirty="0">
                <a:effectLst/>
                <a:ea typeface="Calibri" panose="020F0502020204030204" pitchFamily="34" charset="0"/>
              </a:rPr>
              <a:t>that work with the target audience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2000" u="sng" dirty="0">
                <a:effectLst/>
                <a:ea typeface="Calibri" panose="020F0502020204030204" pitchFamily="34" charset="0"/>
              </a:rPr>
              <a:t>Community groups (both professional and lay)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2000" u="sng" dirty="0">
                <a:effectLst/>
                <a:ea typeface="Calibri" panose="020F0502020204030204" pitchFamily="34" charset="0"/>
              </a:rPr>
              <a:t>Web and social media influencers </a:t>
            </a:r>
            <a:r>
              <a:rPr lang="en-CA" sz="2000" dirty="0">
                <a:effectLst/>
                <a:ea typeface="Calibri" panose="020F0502020204030204" pitchFamily="34" charset="0"/>
              </a:rPr>
              <a:t>whose follower demographic includes the target audience</a:t>
            </a:r>
          </a:p>
          <a:p>
            <a:pPr marL="0" indent="0">
              <a:buNone/>
            </a:pPr>
            <a:r>
              <a:rPr lang="en-CA" sz="2000" b="1" kern="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TERTIARY target audience</a:t>
            </a:r>
            <a:r>
              <a:rPr lang="en-CA" sz="2000" kern="0" dirty="0">
                <a:effectLst/>
                <a:ea typeface="Calibri" panose="020F0502020204030204" pitchFamily="34" charset="0"/>
              </a:rPr>
              <a:t>: Those who know of individuals </a:t>
            </a:r>
            <a:r>
              <a:rPr lang="en-CA" sz="2000" dirty="0">
                <a:effectLst/>
                <a:ea typeface="Calibri" panose="020F0502020204030204" pitchFamily="34" charset="0"/>
              </a:rPr>
              <a:t>who may be planning a pregnancy e.g., </a:t>
            </a:r>
            <a:r>
              <a:rPr lang="en-CA" sz="2000" u="sng" dirty="0">
                <a:effectLst/>
                <a:ea typeface="Calibri" panose="020F0502020204030204" pitchFamily="34" charset="0"/>
              </a:rPr>
              <a:t>family and friends</a:t>
            </a:r>
            <a:endParaRPr lang="en-CA" sz="2000" u="sng" kern="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6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EA26B-F681-3C50-5A3E-5EC37960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Partnerships and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7C2B-8045-3947-9DE8-F0647E65F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Ontario public health units</a:t>
            </a:r>
          </a:p>
          <a:p>
            <a:r>
              <a:rPr lang="en-CA" dirty="0"/>
              <a:t>Alberta Health Services</a:t>
            </a:r>
          </a:p>
          <a:p>
            <a:r>
              <a:rPr lang="en-CA" dirty="0"/>
              <a:t>Monarch Centre (Ottawa)</a:t>
            </a:r>
          </a:p>
          <a:p>
            <a:r>
              <a:rPr lang="en-CA" dirty="0"/>
              <a:t>Teaching and community hospitals</a:t>
            </a:r>
          </a:p>
          <a:p>
            <a:r>
              <a:rPr lang="en-CA" dirty="0"/>
              <a:t>Universities</a:t>
            </a:r>
          </a:p>
          <a:p>
            <a:r>
              <a:rPr lang="en-CA" dirty="0"/>
              <a:t>Professional organizations (e.g. Ontario Medical Association, Pediatric Alliance of Ontario)</a:t>
            </a:r>
          </a:p>
          <a:p>
            <a:r>
              <a:rPr lang="en-CA" dirty="0"/>
              <a:t>Families Canada (700 community groups)</a:t>
            </a:r>
          </a:p>
          <a:p>
            <a:r>
              <a:rPr lang="en-CA" dirty="0"/>
              <a:t>Private sector networks (</a:t>
            </a:r>
            <a:r>
              <a:rPr lang="en-CA" dirty="0" err="1"/>
              <a:t>BabyCentre</a:t>
            </a:r>
            <a:r>
              <a:rPr lang="en-CA" dirty="0"/>
              <a:t>, New Parent Network) </a:t>
            </a:r>
          </a:p>
        </p:txBody>
      </p:sp>
    </p:spTree>
    <p:extLst>
      <p:ext uri="{BB962C8B-B14F-4D97-AF65-F5344CB8AC3E}">
        <p14:creationId xmlns:p14="http://schemas.microsoft.com/office/powerpoint/2010/main" val="61720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74DA-0A00-870E-02D6-31A3BDA7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Recruitment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4C35F-FFA0-8D5C-0514-FF789A62E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24744"/>
            <a:ext cx="8807896" cy="4971256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rgbClr val="C00000"/>
                </a:solidFill>
              </a:rPr>
              <a:t>1. </a:t>
            </a:r>
            <a:r>
              <a:rPr lang="en-CA" sz="3200" dirty="0">
                <a:solidFill>
                  <a:srgbClr val="C00000"/>
                </a:solidFill>
              </a:rPr>
              <a:t>Web-based recruitment</a:t>
            </a:r>
            <a:endParaRPr lang="en-CA" dirty="0">
              <a:solidFill>
                <a:srgbClr val="C00000"/>
              </a:solidFill>
            </a:endParaRPr>
          </a:p>
          <a:p>
            <a:pPr lvl="1"/>
            <a:r>
              <a:rPr lang="en-CA" dirty="0"/>
              <a:t>Activities focus on bringing potential participants to the HeLTI Canada website </a:t>
            </a:r>
          </a:p>
          <a:p>
            <a:pPr lvl="1"/>
            <a:r>
              <a:rPr lang="en-CA" dirty="0"/>
              <a:t>Women/partner completes eligibility form </a:t>
            </a:r>
          </a:p>
          <a:p>
            <a:pPr lvl="1"/>
            <a:r>
              <a:rPr lang="en-CA" dirty="0"/>
              <a:t>Trained RA </a:t>
            </a:r>
            <a:r>
              <a:rPr lang="en-CA" dirty="0">
                <a:sym typeface="Wingdings" panose="05000000000000000000" pitchFamily="2" charset="2"/>
              </a:rPr>
              <a:t></a:t>
            </a:r>
            <a:r>
              <a:rPr lang="en-CA" dirty="0"/>
              <a:t> contact within 48 hours – text/telephone, email</a:t>
            </a:r>
          </a:p>
          <a:p>
            <a:pPr lvl="1"/>
            <a:r>
              <a:rPr lang="en-CA" dirty="0"/>
              <a:t>Pregnant – excel file and track via expected due date</a:t>
            </a:r>
          </a:p>
          <a:p>
            <a:pPr marL="0" indent="0">
              <a:buNone/>
            </a:pPr>
            <a:endParaRPr lang="en-CA" sz="600" dirty="0"/>
          </a:p>
          <a:p>
            <a:pPr marL="0" indent="0">
              <a:buNone/>
            </a:pPr>
            <a:r>
              <a:rPr lang="en-CA" sz="3200" dirty="0">
                <a:solidFill>
                  <a:srgbClr val="C00000"/>
                </a:solidFill>
              </a:rPr>
              <a:t>2. Face-to-face recruitment</a:t>
            </a:r>
          </a:p>
          <a:p>
            <a:r>
              <a:rPr lang="en-CA" sz="2400" dirty="0">
                <a:solidFill>
                  <a:schemeClr val="tx1"/>
                </a:solidFill>
              </a:rPr>
              <a:t>Hospital settings, primary care pediatric clinics, community-based postpartum clinic</a:t>
            </a:r>
          </a:p>
          <a:p>
            <a:r>
              <a:rPr lang="en-CA" sz="2400" dirty="0">
                <a:solidFill>
                  <a:schemeClr val="tx1"/>
                </a:solidFill>
              </a:rPr>
              <a:t>Trained RAs – integrated into healthcare setting, engage with participants, obtain consent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843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56D44-E677-0255-DCCD-191E978A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en-CA" dirty="0"/>
              <a:t>Web-Based Recruitment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7C30E67-7DEB-1A6D-B242-AD5AF2C2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562337"/>
              </p:ext>
            </p:extLst>
          </p:nvPr>
        </p:nvGraphicFramePr>
        <p:xfrm>
          <a:off x="251520" y="765845"/>
          <a:ext cx="8686800" cy="548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886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de Master White">
  <a:themeElements>
    <a:clrScheme name="University of Toronto Engineering">
      <a:dk1>
        <a:srgbClr val="081025"/>
      </a:dk1>
      <a:lt1>
        <a:sysClr val="window" lastClr="FFFFFF"/>
      </a:lt1>
      <a:dk2>
        <a:srgbClr val="081025"/>
      </a:dk2>
      <a:lt2>
        <a:srgbClr val="F3F3F3"/>
      </a:lt2>
      <a:accent1>
        <a:srgbClr val="0092D2"/>
      </a:accent1>
      <a:accent2>
        <a:srgbClr val="272727"/>
      </a:accent2>
      <a:accent3>
        <a:srgbClr val="F9C31B"/>
      </a:accent3>
      <a:accent4>
        <a:srgbClr val="BD3D22"/>
      </a:accent4>
      <a:accent5>
        <a:srgbClr val="46AE9D"/>
      </a:accent5>
      <a:accent6>
        <a:srgbClr val="D5DE37"/>
      </a:accent6>
      <a:hlink>
        <a:srgbClr val="0092D2"/>
      </a:hlink>
      <a:folHlink>
        <a:srgbClr val="888C89"/>
      </a:folHlink>
    </a:clrScheme>
    <a:fontScheme name="UT Engineering">
      <a:majorFont>
        <a:latin typeface="HelveticaNeueLT Std"/>
        <a:ea typeface="ヒラギノ角ゴ ProN W6"/>
        <a:cs typeface="ヒラギノ角ゴ ProN W6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ext and Photo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Slide Master White">
  <a:themeElements>
    <a:clrScheme name="University of Toronto Engineering">
      <a:dk1>
        <a:srgbClr val="081025"/>
      </a:dk1>
      <a:lt1>
        <a:sysClr val="window" lastClr="FFFFFF"/>
      </a:lt1>
      <a:dk2>
        <a:srgbClr val="081025"/>
      </a:dk2>
      <a:lt2>
        <a:srgbClr val="F3F3F3"/>
      </a:lt2>
      <a:accent1>
        <a:srgbClr val="0092D2"/>
      </a:accent1>
      <a:accent2>
        <a:srgbClr val="272727"/>
      </a:accent2>
      <a:accent3>
        <a:srgbClr val="F9C31B"/>
      </a:accent3>
      <a:accent4>
        <a:srgbClr val="BD3D22"/>
      </a:accent4>
      <a:accent5>
        <a:srgbClr val="46AE9D"/>
      </a:accent5>
      <a:accent6>
        <a:srgbClr val="D5DE37"/>
      </a:accent6>
      <a:hlink>
        <a:srgbClr val="0092D2"/>
      </a:hlink>
      <a:folHlink>
        <a:srgbClr val="888C89"/>
      </a:folHlink>
    </a:clrScheme>
    <a:fontScheme name="UT Engineering">
      <a:majorFont>
        <a:latin typeface="HelveticaNeueLT Std"/>
        <a:ea typeface="ヒラギノ角ゴ ProN W6"/>
        <a:cs typeface="ヒラギノ角ゴ ProN W6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ext and Photo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 Master White">
  <a:themeElements>
    <a:clrScheme name="University of Toronto Engineering">
      <a:dk1>
        <a:srgbClr val="081025"/>
      </a:dk1>
      <a:lt1>
        <a:sysClr val="window" lastClr="FFFFFF"/>
      </a:lt1>
      <a:dk2>
        <a:srgbClr val="081025"/>
      </a:dk2>
      <a:lt2>
        <a:srgbClr val="F3F3F3"/>
      </a:lt2>
      <a:accent1>
        <a:srgbClr val="0092D2"/>
      </a:accent1>
      <a:accent2>
        <a:srgbClr val="272727"/>
      </a:accent2>
      <a:accent3>
        <a:srgbClr val="F9C31B"/>
      </a:accent3>
      <a:accent4>
        <a:srgbClr val="BD3D22"/>
      </a:accent4>
      <a:accent5>
        <a:srgbClr val="46AE9D"/>
      </a:accent5>
      <a:accent6>
        <a:srgbClr val="D5DE37"/>
      </a:accent6>
      <a:hlink>
        <a:srgbClr val="0092D2"/>
      </a:hlink>
      <a:folHlink>
        <a:srgbClr val="888C89"/>
      </a:folHlink>
    </a:clrScheme>
    <a:fontScheme name="UT Engineering">
      <a:majorFont>
        <a:latin typeface="HelveticaNeueLT Std"/>
        <a:ea typeface="ヒラギノ角ゴ ProN W6"/>
        <a:cs typeface="ヒラギノ角ゴ ProN W6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ext and Photo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lide Master White">
  <a:themeElements>
    <a:clrScheme name="University of Toronto Engineering">
      <a:dk1>
        <a:srgbClr val="081025"/>
      </a:dk1>
      <a:lt1>
        <a:sysClr val="window" lastClr="FFFFFF"/>
      </a:lt1>
      <a:dk2>
        <a:srgbClr val="081025"/>
      </a:dk2>
      <a:lt2>
        <a:srgbClr val="F3F3F3"/>
      </a:lt2>
      <a:accent1>
        <a:srgbClr val="0092D2"/>
      </a:accent1>
      <a:accent2>
        <a:srgbClr val="272727"/>
      </a:accent2>
      <a:accent3>
        <a:srgbClr val="F9C31B"/>
      </a:accent3>
      <a:accent4>
        <a:srgbClr val="BD3D22"/>
      </a:accent4>
      <a:accent5>
        <a:srgbClr val="46AE9D"/>
      </a:accent5>
      <a:accent6>
        <a:srgbClr val="D5DE37"/>
      </a:accent6>
      <a:hlink>
        <a:srgbClr val="0092D2"/>
      </a:hlink>
      <a:folHlink>
        <a:srgbClr val="888C89"/>
      </a:folHlink>
    </a:clrScheme>
    <a:fontScheme name="UT Engineering">
      <a:majorFont>
        <a:latin typeface="HelveticaNeueLT Std"/>
        <a:ea typeface="ヒラギノ角ゴ ProN W6"/>
        <a:cs typeface="ヒラギノ角ゴ ProN W6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ext and Photo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lide Master White">
  <a:themeElements>
    <a:clrScheme name="University of Toronto Engineering">
      <a:dk1>
        <a:srgbClr val="081025"/>
      </a:dk1>
      <a:lt1>
        <a:sysClr val="window" lastClr="FFFFFF"/>
      </a:lt1>
      <a:dk2>
        <a:srgbClr val="081025"/>
      </a:dk2>
      <a:lt2>
        <a:srgbClr val="F3F3F3"/>
      </a:lt2>
      <a:accent1>
        <a:srgbClr val="0092D2"/>
      </a:accent1>
      <a:accent2>
        <a:srgbClr val="272727"/>
      </a:accent2>
      <a:accent3>
        <a:srgbClr val="F9C31B"/>
      </a:accent3>
      <a:accent4>
        <a:srgbClr val="BD3D22"/>
      </a:accent4>
      <a:accent5>
        <a:srgbClr val="46AE9D"/>
      </a:accent5>
      <a:accent6>
        <a:srgbClr val="D5DE37"/>
      </a:accent6>
      <a:hlink>
        <a:srgbClr val="0092D2"/>
      </a:hlink>
      <a:folHlink>
        <a:srgbClr val="888C89"/>
      </a:folHlink>
    </a:clrScheme>
    <a:fontScheme name="UT Engineering">
      <a:majorFont>
        <a:latin typeface="HelveticaNeueLT Std"/>
        <a:ea typeface="ヒラギノ角ゴ ProN W6"/>
        <a:cs typeface="ヒラギノ角ゴ ProN W6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ext and Photo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lide Master White">
  <a:themeElements>
    <a:clrScheme name="University of Toronto Engineering">
      <a:dk1>
        <a:srgbClr val="081025"/>
      </a:dk1>
      <a:lt1>
        <a:sysClr val="window" lastClr="FFFFFF"/>
      </a:lt1>
      <a:dk2>
        <a:srgbClr val="081025"/>
      </a:dk2>
      <a:lt2>
        <a:srgbClr val="F3F3F3"/>
      </a:lt2>
      <a:accent1>
        <a:srgbClr val="0092D2"/>
      </a:accent1>
      <a:accent2>
        <a:srgbClr val="272727"/>
      </a:accent2>
      <a:accent3>
        <a:srgbClr val="F9C31B"/>
      </a:accent3>
      <a:accent4>
        <a:srgbClr val="BD3D22"/>
      </a:accent4>
      <a:accent5>
        <a:srgbClr val="46AE9D"/>
      </a:accent5>
      <a:accent6>
        <a:srgbClr val="D5DE37"/>
      </a:accent6>
      <a:hlink>
        <a:srgbClr val="0092D2"/>
      </a:hlink>
      <a:folHlink>
        <a:srgbClr val="888C89"/>
      </a:folHlink>
    </a:clrScheme>
    <a:fontScheme name="UT Engineering">
      <a:majorFont>
        <a:latin typeface="HelveticaNeueLT Std"/>
        <a:ea typeface="ヒラギノ角ゴ ProN W6"/>
        <a:cs typeface="ヒラギノ角ゴ ProN W6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ext and Photo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Slide Master White">
  <a:themeElements>
    <a:clrScheme name="University of Toronto Engineering">
      <a:dk1>
        <a:srgbClr val="081025"/>
      </a:dk1>
      <a:lt1>
        <a:sysClr val="window" lastClr="FFFFFF"/>
      </a:lt1>
      <a:dk2>
        <a:srgbClr val="081025"/>
      </a:dk2>
      <a:lt2>
        <a:srgbClr val="F3F3F3"/>
      </a:lt2>
      <a:accent1>
        <a:srgbClr val="0092D2"/>
      </a:accent1>
      <a:accent2>
        <a:srgbClr val="272727"/>
      </a:accent2>
      <a:accent3>
        <a:srgbClr val="F9C31B"/>
      </a:accent3>
      <a:accent4>
        <a:srgbClr val="BD3D22"/>
      </a:accent4>
      <a:accent5>
        <a:srgbClr val="46AE9D"/>
      </a:accent5>
      <a:accent6>
        <a:srgbClr val="D5DE37"/>
      </a:accent6>
      <a:hlink>
        <a:srgbClr val="0092D2"/>
      </a:hlink>
      <a:folHlink>
        <a:srgbClr val="888C89"/>
      </a:folHlink>
    </a:clrScheme>
    <a:fontScheme name="UT Engineering">
      <a:majorFont>
        <a:latin typeface="HelveticaNeueLT Std"/>
        <a:ea typeface="ヒラギノ角ゴ ProN W6"/>
        <a:cs typeface="ヒラギノ角ゴ ProN W6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ext and Photo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lide Master White">
  <a:themeElements>
    <a:clrScheme name="University of Toronto Engineering">
      <a:dk1>
        <a:srgbClr val="081025"/>
      </a:dk1>
      <a:lt1>
        <a:sysClr val="window" lastClr="FFFFFF"/>
      </a:lt1>
      <a:dk2>
        <a:srgbClr val="081025"/>
      </a:dk2>
      <a:lt2>
        <a:srgbClr val="F3F3F3"/>
      </a:lt2>
      <a:accent1>
        <a:srgbClr val="0092D2"/>
      </a:accent1>
      <a:accent2>
        <a:srgbClr val="272727"/>
      </a:accent2>
      <a:accent3>
        <a:srgbClr val="F9C31B"/>
      </a:accent3>
      <a:accent4>
        <a:srgbClr val="BD3D22"/>
      </a:accent4>
      <a:accent5>
        <a:srgbClr val="46AE9D"/>
      </a:accent5>
      <a:accent6>
        <a:srgbClr val="D5DE37"/>
      </a:accent6>
      <a:hlink>
        <a:srgbClr val="0092D2"/>
      </a:hlink>
      <a:folHlink>
        <a:srgbClr val="888C89"/>
      </a:folHlink>
    </a:clrScheme>
    <a:fontScheme name="UT Engineering">
      <a:majorFont>
        <a:latin typeface="HelveticaNeueLT Std"/>
        <a:ea typeface="ヒラギノ角ゴ ProN W6"/>
        <a:cs typeface="ヒラギノ角ゴ ProN W6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ext and Photo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Slide Master White">
  <a:themeElements>
    <a:clrScheme name="University of Toronto Engineering">
      <a:dk1>
        <a:srgbClr val="081025"/>
      </a:dk1>
      <a:lt1>
        <a:sysClr val="window" lastClr="FFFFFF"/>
      </a:lt1>
      <a:dk2>
        <a:srgbClr val="081025"/>
      </a:dk2>
      <a:lt2>
        <a:srgbClr val="F3F3F3"/>
      </a:lt2>
      <a:accent1>
        <a:srgbClr val="0092D2"/>
      </a:accent1>
      <a:accent2>
        <a:srgbClr val="272727"/>
      </a:accent2>
      <a:accent3>
        <a:srgbClr val="F9C31B"/>
      </a:accent3>
      <a:accent4>
        <a:srgbClr val="BD3D22"/>
      </a:accent4>
      <a:accent5>
        <a:srgbClr val="46AE9D"/>
      </a:accent5>
      <a:accent6>
        <a:srgbClr val="D5DE37"/>
      </a:accent6>
      <a:hlink>
        <a:srgbClr val="0092D2"/>
      </a:hlink>
      <a:folHlink>
        <a:srgbClr val="888C89"/>
      </a:folHlink>
    </a:clrScheme>
    <a:fontScheme name="UT Engineering">
      <a:majorFont>
        <a:latin typeface="HelveticaNeueLT Std"/>
        <a:ea typeface="ヒラギノ角ゴ ProN W6"/>
        <a:cs typeface="ヒラギノ角ゴ ProN W6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ext and Photo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Slide Master White">
  <a:themeElements>
    <a:clrScheme name="University of Toronto Engineering">
      <a:dk1>
        <a:srgbClr val="081025"/>
      </a:dk1>
      <a:lt1>
        <a:sysClr val="window" lastClr="FFFFFF"/>
      </a:lt1>
      <a:dk2>
        <a:srgbClr val="081025"/>
      </a:dk2>
      <a:lt2>
        <a:srgbClr val="F3F3F3"/>
      </a:lt2>
      <a:accent1>
        <a:srgbClr val="0092D2"/>
      </a:accent1>
      <a:accent2>
        <a:srgbClr val="272727"/>
      </a:accent2>
      <a:accent3>
        <a:srgbClr val="F9C31B"/>
      </a:accent3>
      <a:accent4>
        <a:srgbClr val="BD3D22"/>
      </a:accent4>
      <a:accent5>
        <a:srgbClr val="46AE9D"/>
      </a:accent5>
      <a:accent6>
        <a:srgbClr val="D5DE37"/>
      </a:accent6>
      <a:hlink>
        <a:srgbClr val="0092D2"/>
      </a:hlink>
      <a:folHlink>
        <a:srgbClr val="888C89"/>
      </a:folHlink>
    </a:clrScheme>
    <a:fontScheme name="UT Engineering">
      <a:majorFont>
        <a:latin typeface="HelveticaNeueLT Std"/>
        <a:ea typeface="ヒラギノ角ゴ ProN W6"/>
        <a:cs typeface="ヒラギノ角ゴ ProN W6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ext and Photo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University of Toronto Engineering">
    <a:dk1>
      <a:srgbClr val="081025"/>
    </a:dk1>
    <a:lt1>
      <a:sysClr val="window" lastClr="FFFFFF"/>
    </a:lt1>
    <a:dk2>
      <a:srgbClr val="081025"/>
    </a:dk2>
    <a:lt2>
      <a:srgbClr val="F3F3F3"/>
    </a:lt2>
    <a:accent1>
      <a:srgbClr val="0092D2"/>
    </a:accent1>
    <a:accent2>
      <a:srgbClr val="272727"/>
    </a:accent2>
    <a:accent3>
      <a:srgbClr val="F9C31B"/>
    </a:accent3>
    <a:accent4>
      <a:srgbClr val="BD3D22"/>
    </a:accent4>
    <a:accent5>
      <a:srgbClr val="46AE9D"/>
    </a:accent5>
    <a:accent6>
      <a:srgbClr val="D5DE37"/>
    </a:accent6>
    <a:hlink>
      <a:srgbClr val="0092D2"/>
    </a:hlink>
    <a:folHlink>
      <a:srgbClr val="888C89"/>
    </a:folHlink>
  </a:clrScheme>
</a:themeOverride>
</file>

<file path=ppt/theme/themeOverride10.xml><?xml version="1.0" encoding="utf-8"?>
<a:themeOverride xmlns:a="http://schemas.openxmlformats.org/drawingml/2006/main">
  <a:clrScheme name="University of Toronto Engineering">
    <a:dk1>
      <a:srgbClr val="081025"/>
    </a:dk1>
    <a:lt1>
      <a:sysClr val="window" lastClr="FFFFFF"/>
    </a:lt1>
    <a:dk2>
      <a:srgbClr val="081025"/>
    </a:dk2>
    <a:lt2>
      <a:srgbClr val="F3F3F3"/>
    </a:lt2>
    <a:accent1>
      <a:srgbClr val="0092D2"/>
    </a:accent1>
    <a:accent2>
      <a:srgbClr val="272727"/>
    </a:accent2>
    <a:accent3>
      <a:srgbClr val="F9C31B"/>
    </a:accent3>
    <a:accent4>
      <a:srgbClr val="BD3D22"/>
    </a:accent4>
    <a:accent5>
      <a:srgbClr val="46AE9D"/>
    </a:accent5>
    <a:accent6>
      <a:srgbClr val="D5DE37"/>
    </a:accent6>
    <a:hlink>
      <a:srgbClr val="0092D2"/>
    </a:hlink>
    <a:folHlink>
      <a:srgbClr val="888C89"/>
    </a:folHlink>
  </a:clrScheme>
</a:themeOverride>
</file>

<file path=ppt/theme/themeOverride2.xml><?xml version="1.0" encoding="utf-8"?>
<a:themeOverride xmlns:a="http://schemas.openxmlformats.org/drawingml/2006/main">
  <a:clrScheme name="University of Toronto Engineering">
    <a:dk1>
      <a:srgbClr val="081025"/>
    </a:dk1>
    <a:lt1>
      <a:sysClr val="window" lastClr="FFFFFF"/>
    </a:lt1>
    <a:dk2>
      <a:srgbClr val="081025"/>
    </a:dk2>
    <a:lt2>
      <a:srgbClr val="F3F3F3"/>
    </a:lt2>
    <a:accent1>
      <a:srgbClr val="0092D2"/>
    </a:accent1>
    <a:accent2>
      <a:srgbClr val="272727"/>
    </a:accent2>
    <a:accent3>
      <a:srgbClr val="F9C31B"/>
    </a:accent3>
    <a:accent4>
      <a:srgbClr val="BD3D22"/>
    </a:accent4>
    <a:accent5>
      <a:srgbClr val="46AE9D"/>
    </a:accent5>
    <a:accent6>
      <a:srgbClr val="D5DE37"/>
    </a:accent6>
    <a:hlink>
      <a:srgbClr val="0092D2"/>
    </a:hlink>
    <a:folHlink>
      <a:srgbClr val="888C89"/>
    </a:folHlink>
  </a:clrScheme>
</a:themeOverride>
</file>

<file path=ppt/theme/themeOverride3.xml><?xml version="1.0" encoding="utf-8"?>
<a:themeOverride xmlns:a="http://schemas.openxmlformats.org/drawingml/2006/main">
  <a:clrScheme name="University of Toronto Engineering">
    <a:dk1>
      <a:srgbClr val="081025"/>
    </a:dk1>
    <a:lt1>
      <a:sysClr val="window" lastClr="FFFFFF"/>
    </a:lt1>
    <a:dk2>
      <a:srgbClr val="081025"/>
    </a:dk2>
    <a:lt2>
      <a:srgbClr val="F3F3F3"/>
    </a:lt2>
    <a:accent1>
      <a:srgbClr val="0092D2"/>
    </a:accent1>
    <a:accent2>
      <a:srgbClr val="272727"/>
    </a:accent2>
    <a:accent3>
      <a:srgbClr val="F9C31B"/>
    </a:accent3>
    <a:accent4>
      <a:srgbClr val="BD3D22"/>
    </a:accent4>
    <a:accent5>
      <a:srgbClr val="46AE9D"/>
    </a:accent5>
    <a:accent6>
      <a:srgbClr val="D5DE37"/>
    </a:accent6>
    <a:hlink>
      <a:srgbClr val="0092D2"/>
    </a:hlink>
    <a:folHlink>
      <a:srgbClr val="888C89"/>
    </a:folHlink>
  </a:clrScheme>
</a:themeOverride>
</file>

<file path=ppt/theme/themeOverride4.xml><?xml version="1.0" encoding="utf-8"?>
<a:themeOverride xmlns:a="http://schemas.openxmlformats.org/drawingml/2006/main">
  <a:clrScheme name="University of Toronto Engineering">
    <a:dk1>
      <a:srgbClr val="081025"/>
    </a:dk1>
    <a:lt1>
      <a:sysClr val="window" lastClr="FFFFFF"/>
    </a:lt1>
    <a:dk2>
      <a:srgbClr val="081025"/>
    </a:dk2>
    <a:lt2>
      <a:srgbClr val="F3F3F3"/>
    </a:lt2>
    <a:accent1>
      <a:srgbClr val="0092D2"/>
    </a:accent1>
    <a:accent2>
      <a:srgbClr val="272727"/>
    </a:accent2>
    <a:accent3>
      <a:srgbClr val="F9C31B"/>
    </a:accent3>
    <a:accent4>
      <a:srgbClr val="BD3D22"/>
    </a:accent4>
    <a:accent5>
      <a:srgbClr val="46AE9D"/>
    </a:accent5>
    <a:accent6>
      <a:srgbClr val="D5DE37"/>
    </a:accent6>
    <a:hlink>
      <a:srgbClr val="0092D2"/>
    </a:hlink>
    <a:folHlink>
      <a:srgbClr val="888C89"/>
    </a:folHlink>
  </a:clrScheme>
</a:themeOverride>
</file>

<file path=ppt/theme/themeOverride5.xml><?xml version="1.0" encoding="utf-8"?>
<a:themeOverride xmlns:a="http://schemas.openxmlformats.org/drawingml/2006/main">
  <a:clrScheme name="University of Toronto Engineering">
    <a:dk1>
      <a:srgbClr val="081025"/>
    </a:dk1>
    <a:lt1>
      <a:sysClr val="window" lastClr="FFFFFF"/>
    </a:lt1>
    <a:dk2>
      <a:srgbClr val="081025"/>
    </a:dk2>
    <a:lt2>
      <a:srgbClr val="F3F3F3"/>
    </a:lt2>
    <a:accent1>
      <a:srgbClr val="0092D2"/>
    </a:accent1>
    <a:accent2>
      <a:srgbClr val="272727"/>
    </a:accent2>
    <a:accent3>
      <a:srgbClr val="F9C31B"/>
    </a:accent3>
    <a:accent4>
      <a:srgbClr val="BD3D22"/>
    </a:accent4>
    <a:accent5>
      <a:srgbClr val="46AE9D"/>
    </a:accent5>
    <a:accent6>
      <a:srgbClr val="D5DE37"/>
    </a:accent6>
    <a:hlink>
      <a:srgbClr val="0092D2"/>
    </a:hlink>
    <a:folHlink>
      <a:srgbClr val="888C89"/>
    </a:folHlink>
  </a:clrScheme>
</a:themeOverride>
</file>

<file path=ppt/theme/themeOverride6.xml><?xml version="1.0" encoding="utf-8"?>
<a:themeOverride xmlns:a="http://schemas.openxmlformats.org/drawingml/2006/main">
  <a:clrScheme name="University of Toronto Engineering">
    <a:dk1>
      <a:srgbClr val="081025"/>
    </a:dk1>
    <a:lt1>
      <a:sysClr val="window" lastClr="FFFFFF"/>
    </a:lt1>
    <a:dk2>
      <a:srgbClr val="081025"/>
    </a:dk2>
    <a:lt2>
      <a:srgbClr val="F3F3F3"/>
    </a:lt2>
    <a:accent1>
      <a:srgbClr val="0092D2"/>
    </a:accent1>
    <a:accent2>
      <a:srgbClr val="272727"/>
    </a:accent2>
    <a:accent3>
      <a:srgbClr val="F9C31B"/>
    </a:accent3>
    <a:accent4>
      <a:srgbClr val="BD3D22"/>
    </a:accent4>
    <a:accent5>
      <a:srgbClr val="46AE9D"/>
    </a:accent5>
    <a:accent6>
      <a:srgbClr val="D5DE37"/>
    </a:accent6>
    <a:hlink>
      <a:srgbClr val="0092D2"/>
    </a:hlink>
    <a:folHlink>
      <a:srgbClr val="888C89"/>
    </a:folHlink>
  </a:clrScheme>
</a:themeOverride>
</file>

<file path=ppt/theme/themeOverride7.xml><?xml version="1.0" encoding="utf-8"?>
<a:themeOverride xmlns:a="http://schemas.openxmlformats.org/drawingml/2006/main">
  <a:clrScheme name="University of Toronto Engineering">
    <a:dk1>
      <a:srgbClr val="081025"/>
    </a:dk1>
    <a:lt1>
      <a:sysClr val="window" lastClr="FFFFFF"/>
    </a:lt1>
    <a:dk2>
      <a:srgbClr val="081025"/>
    </a:dk2>
    <a:lt2>
      <a:srgbClr val="F3F3F3"/>
    </a:lt2>
    <a:accent1>
      <a:srgbClr val="0092D2"/>
    </a:accent1>
    <a:accent2>
      <a:srgbClr val="272727"/>
    </a:accent2>
    <a:accent3>
      <a:srgbClr val="F9C31B"/>
    </a:accent3>
    <a:accent4>
      <a:srgbClr val="BD3D22"/>
    </a:accent4>
    <a:accent5>
      <a:srgbClr val="46AE9D"/>
    </a:accent5>
    <a:accent6>
      <a:srgbClr val="D5DE37"/>
    </a:accent6>
    <a:hlink>
      <a:srgbClr val="0092D2"/>
    </a:hlink>
    <a:folHlink>
      <a:srgbClr val="888C89"/>
    </a:folHlink>
  </a:clrScheme>
</a:themeOverride>
</file>

<file path=ppt/theme/themeOverride8.xml><?xml version="1.0" encoding="utf-8"?>
<a:themeOverride xmlns:a="http://schemas.openxmlformats.org/drawingml/2006/main">
  <a:clrScheme name="University of Toronto Engineering">
    <a:dk1>
      <a:srgbClr val="081025"/>
    </a:dk1>
    <a:lt1>
      <a:sysClr val="window" lastClr="FFFFFF"/>
    </a:lt1>
    <a:dk2>
      <a:srgbClr val="081025"/>
    </a:dk2>
    <a:lt2>
      <a:srgbClr val="F3F3F3"/>
    </a:lt2>
    <a:accent1>
      <a:srgbClr val="0092D2"/>
    </a:accent1>
    <a:accent2>
      <a:srgbClr val="272727"/>
    </a:accent2>
    <a:accent3>
      <a:srgbClr val="F9C31B"/>
    </a:accent3>
    <a:accent4>
      <a:srgbClr val="BD3D22"/>
    </a:accent4>
    <a:accent5>
      <a:srgbClr val="46AE9D"/>
    </a:accent5>
    <a:accent6>
      <a:srgbClr val="D5DE37"/>
    </a:accent6>
    <a:hlink>
      <a:srgbClr val="0092D2"/>
    </a:hlink>
    <a:folHlink>
      <a:srgbClr val="888C89"/>
    </a:folHlink>
  </a:clrScheme>
</a:themeOverride>
</file>

<file path=ppt/theme/themeOverride9.xml><?xml version="1.0" encoding="utf-8"?>
<a:themeOverride xmlns:a="http://schemas.openxmlformats.org/drawingml/2006/main">
  <a:clrScheme name="University of Toronto Engineering">
    <a:dk1>
      <a:srgbClr val="081025"/>
    </a:dk1>
    <a:lt1>
      <a:sysClr val="window" lastClr="FFFFFF"/>
    </a:lt1>
    <a:dk2>
      <a:srgbClr val="081025"/>
    </a:dk2>
    <a:lt2>
      <a:srgbClr val="F3F3F3"/>
    </a:lt2>
    <a:accent1>
      <a:srgbClr val="0092D2"/>
    </a:accent1>
    <a:accent2>
      <a:srgbClr val="272727"/>
    </a:accent2>
    <a:accent3>
      <a:srgbClr val="F9C31B"/>
    </a:accent3>
    <a:accent4>
      <a:srgbClr val="BD3D22"/>
    </a:accent4>
    <a:accent5>
      <a:srgbClr val="46AE9D"/>
    </a:accent5>
    <a:accent6>
      <a:srgbClr val="D5DE37"/>
    </a:accent6>
    <a:hlink>
      <a:srgbClr val="0092D2"/>
    </a:hlink>
    <a:folHlink>
      <a:srgbClr val="888C89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1DA56BB-2D47-4D96-BAF4-D2D43551B91C}">
  <we:reference id="4b785c87-866c-4bad-85d8-5d1ae467ac9a" version="3.5.1.0" store="EXCatalog" storeType="EXCatalog"/>
  <we:alternateReferences>
    <we:reference id="WA104381909" version="3.5.1.0" store="en-CA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734DB92C9404CAFB0BF77B4DFD6AC" ma:contentTypeVersion="11" ma:contentTypeDescription="Create a new document." ma:contentTypeScope="" ma:versionID="8f97b4909219a5676868f003da43cab1">
  <xsd:schema xmlns:xsd="http://www.w3.org/2001/XMLSchema" xmlns:xs="http://www.w3.org/2001/XMLSchema" xmlns:p="http://schemas.microsoft.com/office/2006/metadata/properties" xmlns:ns3="19cf116d-e0ad-4823-89b9-1244633e8c24" xmlns:ns4="e1ab76f2-8ce5-4046-99c4-c5e7b62a27e3" targetNamespace="http://schemas.microsoft.com/office/2006/metadata/properties" ma:root="true" ma:fieldsID="ae0f189836001ea2c99b100bb07ac9d4" ns3:_="" ns4:_="">
    <xsd:import namespace="19cf116d-e0ad-4823-89b9-1244633e8c24"/>
    <xsd:import namespace="e1ab76f2-8ce5-4046-99c4-c5e7b62a27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f116d-e0ad-4823-89b9-1244633e8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b76f2-8ce5-4046-99c4-c5e7b62a27e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658104-1CC3-4780-BCCA-773F6F7464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EE12B6-26F7-4ACF-AFCB-522736F45DBE}">
  <ds:schemaRefs>
    <ds:schemaRef ds:uri="http://schemas.openxmlformats.org/package/2006/metadata/core-properties"/>
    <ds:schemaRef ds:uri="http://schemas.microsoft.com/office/2006/documentManagement/types"/>
    <ds:schemaRef ds:uri="e1ab76f2-8ce5-4046-99c4-c5e7b62a27e3"/>
    <ds:schemaRef ds:uri="http://purl.org/dc/elements/1.1/"/>
    <ds:schemaRef ds:uri="http://schemas.microsoft.com/office/2006/metadata/properties"/>
    <ds:schemaRef ds:uri="19cf116d-e0ad-4823-89b9-1244633e8c24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ACFC23-6B68-428A-BAFA-2E193E931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f116d-e0ad-4823-89b9-1244633e8c24"/>
    <ds:schemaRef ds:uri="e1ab76f2-8ce5-4046-99c4-c5e7b62a2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PPD-oslo-peer support trial</Template>
  <TotalTime>65743</TotalTime>
  <Words>1749</Words>
  <Application>Microsoft Macintosh PowerPoint</Application>
  <PresentationFormat>On-screen Show (4:3)</PresentationFormat>
  <Paragraphs>318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27</vt:i4>
      </vt:variant>
    </vt:vector>
  </HeadingPairs>
  <TitlesOfParts>
    <vt:vector size="49" baseType="lpstr">
      <vt:lpstr>Agency FB</vt:lpstr>
      <vt:lpstr>Arial</vt:lpstr>
      <vt:lpstr>Calibri</vt:lpstr>
      <vt:lpstr>Calibri Light</vt:lpstr>
      <vt:lpstr>Georgia</vt:lpstr>
      <vt:lpstr>Gill Sans</vt:lpstr>
      <vt:lpstr>Helvetica Neue</vt:lpstr>
      <vt:lpstr>HelveticaNeueLT Std</vt:lpstr>
      <vt:lpstr>Poppins</vt:lpstr>
      <vt:lpstr>Symbol</vt:lpstr>
      <vt:lpstr>Times New Roman</vt:lpstr>
      <vt:lpstr>Wingdings</vt:lpstr>
      <vt:lpstr>Slide Master White</vt:lpstr>
      <vt:lpstr>1_Slide Master White</vt:lpstr>
      <vt:lpstr>2_Slide Master White</vt:lpstr>
      <vt:lpstr>3_Slide Master White</vt:lpstr>
      <vt:lpstr>4_Slide Master White</vt:lpstr>
      <vt:lpstr>5_Slide Master White</vt:lpstr>
      <vt:lpstr>6_Slide Master White</vt:lpstr>
      <vt:lpstr>7_Slide Master White</vt:lpstr>
      <vt:lpstr>8_Slide Master White</vt:lpstr>
      <vt:lpstr>9_Slide Master White</vt:lpstr>
      <vt:lpstr>PowerPoint Presentation</vt:lpstr>
      <vt:lpstr>PowerPoint Presentation</vt:lpstr>
      <vt:lpstr>Our Primary Focus Has Been Recruitment </vt:lpstr>
      <vt:lpstr>Recruitment Timeline</vt:lpstr>
      <vt:lpstr>COVID IMPACT</vt:lpstr>
      <vt:lpstr>New Recruitment Strategy</vt:lpstr>
      <vt:lpstr>Partnerships and Collaborations</vt:lpstr>
      <vt:lpstr>Two Recruitment Pathways</vt:lpstr>
      <vt:lpstr>Web-Based Recruitment</vt:lpstr>
      <vt:lpstr>Digital Toolkit Development</vt:lpstr>
      <vt:lpstr>University of Toronto Start-Up</vt:lpstr>
      <vt:lpstr>Toronto Baby Show </vt:lpstr>
      <vt:lpstr>Cumulative Recruitment</vt:lpstr>
      <vt:lpstr>Recruitment: First contact to Randomization </vt:lpstr>
      <vt:lpstr>Total HeLTI Canada Participants</vt:lpstr>
      <vt:lpstr>Four Types of Families</vt:lpstr>
      <vt:lpstr>Recruitment by Settings</vt:lpstr>
      <vt:lpstr>Current Demographics</vt:lpstr>
      <vt:lpstr>Recruitment Lessons Learned</vt:lpstr>
      <vt:lpstr>Additional HeLTI Canada Activities</vt:lpstr>
      <vt:lpstr>Intervention Dosage – Active Phase</vt:lpstr>
      <vt:lpstr>Grants, Publications, Capacity Building</vt:lpstr>
      <vt:lpstr>Sex- and Gender-Based Analysis</vt:lpstr>
      <vt:lpstr>PowerPoint Presentation</vt:lpstr>
      <vt:lpstr>Relevance</vt:lpstr>
      <vt:lpstr>Summary</vt:lpstr>
      <vt:lpstr>PowerPoint Presentation</vt:lpstr>
    </vt:vector>
  </TitlesOfParts>
  <Company>University of Toronto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Graduate Education</dc:title>
  <dc:creator>Faculty of Nursing</dc:creator>
  <cp:lastModifiedBy>Victoria De Luca</cp:lastModifiedBy>
  <cp:revision>1248</cp:revision>
  <cp:lastPrinted>2015-12-07T19:50:18Z</cp:lastPrinted>
  <dcterms:created xsi:type="dcterms:W3CDTF">2004-01-07T16:10:57Z</dcterms:created>
  <dcterms:modified xsi:type="dcterms:W3CDTF">2023-04-18T11:14:45Z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0x010100FD4734DB92C9404CAFB0BF77B4DFD6AC</vt:lpwstr>
  </property>
</Properties>
</file>