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709" r:id="rId3"/>
  </p:sldMasterIdLst>
  <p:notesMasterIdLst>
    <p:notesMasterId r:id="rId20"/>
  </p:notesMasterIdLst>
  <p:sldIdLst>
    <p:sldId id="344" r:id="rId4"/>
    <p:sldId id="2059" r:id="rId5"/>
    <p:sldId id="2061" r:id="rId6"/>
    <p:sldId id="2048" r:id="rId7"/>
    <p:sldId id="2052" r:id="rId8"/>
    <p:sldId id="2050" r:id="rId9"/>
    <p:sldId id="2051" r:id="rId10"/>
    <p:sldId id="2062" r:id="rId11"/>
    <p:sldId id="2056" r:id="rId12"/>
    <p:sldId id="2030" r:id="rId13"/>
    <p:sldId id="2044" r:id="rId14"/>
    <p:sldId id="2067" r:id="rId15"/>
    <p:sldId id="2064" r:id="rId16"/>
    <p:sldId id="2066" r:id="rId17"/>
    <p:sldId id="2058" r:id="rId18"/>
    <p:sldId id="203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Birken" initials="C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86D5"/>
    <a:srgbClr val="00BBD3"/>
    <a:srgbClr val="3AD27C"/>
    <a:srgbClr val="5E7FDC"/>
    <a:srgbClr val="585858"/>
    <a:srgbClr val="478437"/>
    <a:srgbClr val="C0083C"/>
    <a:srgbClr val="002C6D"/>
    <a:srgbClr val="82828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30F5A-856A-4C0D-B594-BB31B6364044}" v="2" dt="2023-04-13T08:45:50.107"/>
    <p1510:client id="{E836E546-BA5C-4E95-B392-7F16460302F9}" v="120" dt="2023-04-12T23:30:30.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8" autoAdjust="0"/>
    <p:restoredTop sz="77870" autoAdjust="0"/>
  </p:normalViewPr>
  <p:slideViewPr>
    <p:cSldViewPr snapToGrid="0">
      <p:cViewPr varScale="1">
        <p:scale>
          <a:sx n="70" d="100"/>
          <a:sy n="70" d="100"/>
        </p:scale>
        <p:origin x="1743" y="3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2FD8A-5C6D-4623-B82C-BDDF42BB81DA}" type="datetimeFigureOut">
              <a:rPr lang="en-ZA" smtClean="0"/>
              <a:t>2023/04/16</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811F5-D695-425F-9514-867C3E6BC286}" type="slidenum">
              <a:rPr lang="en-ZA" smtClean="0"/>
              <a:t>‹#›</a:t>
            </a:fld>
            <a:endParaRPr lang="en-ZA"/>
          </a:p>
        </p:txBody>
      </p:sp>
    </p:spTree>
    <p:extLst>
      <p:ext uri="{BB962C8B-B14F-4D97-AF65-F5344CB8AC3E}">
        <p14:creationId xmlns:p14="http://schemas.microsoft.com/office/powerpoint/2010/main" val="69052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8305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2</a:t>
            </a:fld>
            <a:endParaRPr lang="en-ZA"/>
          </a:p>
        </p:txBody>
      </p:sp>
    </p:spTree>
    <p:extLst>
      <p:ext uri="{BB962C8B-B14F-4D97-AF65-F5344CB8AC3E}">
        <p14:creationId xmlns:p14="http://schemas.microsoft.com/office/powerpoint/2010/main" val="368496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4</a:t>
            </a:fld>
            <a:endParaRPr lang="en-ZA"/>
          </a:p>
        </p:txBody>
      </p:sp>
    </p:spTree>
    <p:extLst>
      <p:ext uri="{BB962C8B-B14F-4D97-AF65-F5344CB8AC3E}">
        <p14:creationId xmlns:p14="http://schemas.microsoft.com/office/powerpoint/2010/main" val="200281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Calibri" panose="020F0502020204030204" pitchFamily="34" charset="0"/>
                <a:ea typeface="Times New Roman" panose="02020603050405020304" pitchFamily="18" charset="0"/>
              </a:rPr>
              <a:t>What we know about the diagnosis, treatment, and prevention comes from research on male cells, male mice, and men; differences between men and women in epidemiology, pathophysiology, clinical manifestations, psychological effects, disease progression and response to treatment characterize diseases (5). Sex is an essential modifier of biology and disease via genetic, epigenetic, and hormonal regulations. Gender is a determinant of patient and provider's behaviour, and sex and gender impact depression and suicide and the development of major chronic diseases such as heart disease, cancer, chronic pulmonary disease, stroke, and diabetes. </a:t>
            </a:r>
            <a:endParaRPr lang="en-US" sz="1200" b="1"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It is important to analyze the complex interdependency of sex and gender throughout the human life cycle (</a:t>
            </a:r>
            <a:r>
              <a:rPr lang="en-US" sz="1200" b="0" i="0" dirty="0" err="1">
                <a:solidFill>
                  <a:schemeClr val="tx1"/>
                </a:solidFill>
                <a:effectLst/>
                <a:latin typeface="+mn-lt"/>
              </a:rPr>
              <a:t>Regitz-Zagrosek</a:t>
            </a:r>
            <a:r>
              <a:rPr lang="en-US" sz="1200" b="0" i="0" dirty="0">
                <a:solidFill>
                  <a:schemeClr val="tx1"/>
                </a:solidFill>
                <a:effectLst/>
                <a:latin typeface="+mn-lt"/>
              </a:rPr>
              <a:t>, 2012). If we take health status, for example, sex influences health by modifying behavior. At the same time, gender behaviors can modify biological factors. Although women and men are fundamentally alike, differences of sex and gender can interact to produce differing health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ffectLst/>
              <a:latin typeface="+mn-lt"/>
              <a:ea typeface="Times New Roman" panose="02020603050405020304" pitchFamily="18" charset="0"/>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u="sng" dirty="0">
                <a:effectLst/>
                <a:latin typeface="Times New Roman" panose="02020603050405020304" pitchFamily="18" charset="0"/>
                <a:ea typeface="Times New Roman" panose="02020603050405020304" pitchFamily="18" charset="0"/>
              </a:rPr>
              <a:t>From HeLTI Protocol  -- Mechanisms of Programming</a:t>
            </a:r>
            <a:r>
              <a:rPr lang="en-CA" sz="1200" dirty="0">
                <a:effectLst/>
                <a:latin typeface="Times New Roman" panose="02020603050405020304" pitchFamily="18" charset="0"/>
                <a:ea typeface="Times New Roman" panose="02020603050405020304" pitchFamily="18" charset="0"/>
              </a:rPr>
              <a:t>. The early-life environment can influence ‘phenotypic plasticity’ and long-term ‘metabolic memory’ through </a:t>
            </a:r>
            <a:r>
              <a:rPr lang="en-CA" sz="1200" b="1" dirty="0">
                <a:effectLst/>
                <a:latin typeface="Times New Roman" panose="02020603050405020304" pitchFamily="18" charset="0"/>
                <a:ea typeface="Times New Roman" panose="02020603050405020304" pitchFamily="18" charset="0"/>
              </a:rPr>
              <a:t>epigenetic mechanisms</a:t>
            </a:r>
            <a:r>
              <a:rPr lang="en-CA" sz="1200" dirty="0">
                <a:effectLst/>
                <a:latin typeface="Times New Roman" panose="02020603050405020304" pitchFamily="18" charset="0"/>
                <a:ea typeface="Times New Roman" panose="02020603050405020304" pitchFamily="18" charset="0"/>
              </a:rPr>
              <a:t>, namely, DNA methylation, histone structure, and micro RNAs. Environmental factors -- maternal/paternal diet and body composition,</a:t>
            </a:r>
            <a:r>
              <a:rPr lang="en-CA" sz="1200" baseline="30000" dirty="0">
                <a:effectLst/>
                <a:latin typeface="Times New Roman" panose="02020603050405020304" pitchFamily="18" charset="0"/>
                <a:ea typeface="Times New Roman" panose="02020603050405020304" pitchFamily="18" charset="0"/>
              </a:rPr>
              <a:t>59–61</a:t>
            </a:r>
            <a:r>
              <a:rPr lang="en-CA" sz="1200" dirty="0">
                <a:effectLst/>
                <a:latin typeface="Times New Roman" panose="02020603050405020304" pitchFamily="18" charset="0"/>
                <a:ea typeface="Times New Roman" panose="02020603050405020304" pitchFamily="18" charset="0"/>
              </a:rPr>
              <a:t> parental stress, and nurturing behaviour postnatally,</a:t>
            </a:r>
            <a:r>
              <a:rPr lang="en-CA" sz="1200" baseline="30000" dirty="0">
                <a:effectLst/>
                <a:latin typeface="Times New Roman" panose="02020603050405020304" pitchFamily="18" charset="0"/>
                <a:ea typeface="Times New Roman" panose="02020603050405020304" pitchFamily="18" charset="0"/>
              </a:rPr>
              <a:t>62–67</a:t>
            </a:r>
            <a:r>
              <a:rPr lang="en-CA" sz="1200" dirty="0">
                <a:effectLst/>
                <a:latin typeface="Times New Roman" panose="02020603050405020304" pitchFamily="18" charset="0"/>
                <a:ea typeface="Times New Roman" panose="02020603050405020304" pitchFamily="18" charset="0"/>
              </a:rPr>
              <a:t> can each induce epigenetic modifications in target tissues of the placenta and fetal/infant pancreas and liver, altering gene expression and disease tendency later in life, including the metabolic syndrome. For example, at birth, methylation of the retinoid X receptor in cord blood leucocytes is associated with adiposity in childhood.</a:t>
            </a:r>
            <a:r>
              <a:rPr lang="en-CA" sz="1200" baseline="30000" dirty="0">
                <a:effectLst/>
                <a:latin typeface="Times New Roman" panose="02020603050405020304" pitchFamily="18" charset="0"/>
                <a:ea typeface="Times New Roman" panose="02020603050405020304" pitchFamily="18" charset="0"/>
              </a:rPr>
              <a:t>68</a:t>
            </a:r>
            <a:r>
              <a:rPr lang="en-CA" sz="1200" dirty="0">
                <a:effectLst/>
                <a:latin typeface="Times New Roman" panose="02020603050405020304" pitchFamily="18" charset="0"/>
                <a:ea typeface="Times New Roman" panose="02020603050405020304" pitchFamily="18" charset="0"/>
              </a:rPr>
              <a:t> Animal studies have shown that paternal and maternal diet and stress/anxiety can influence the offspring’s epigenome.</a:t>
            </a:r>
            <a:r>
              <a:rPr lang="en-CA" sz="1200" baseline="30000" dirty="0">
                <a:effectLst/>
                <a:latin typeface="Times New Roman" panose="02020603050405020304" pitchFamily="18" charset="0"/>
                <a:ea typeface="Times New Roman" panose="02020603050405020304" pitchFamily="18" charset="0"/>
              </a:rPr>
              <a:t>69</a:t>
            </a:r>
            <a:r>
              <a:rPr lang="en-CA" sz="1200" dirty="0">
                <a:effectLst/>
                <a:latin typeface="Times New Roman" panose="02020603050405020304" pitchFamily="18" charset="0"/>
                <a:ea typeface="Times New Roman" panose="02020603050405020304" pitchFamily="18" charset="0"/>
              </a:rPr>
              <a:t> Epigenetic changes caused by maternal diet and stress may be heritable across generations,</a:t>
            </a:r>
            <a:r>
              <a:rPr lang="en-CA" sz="1200" baseline="30000" dirty="0">
                <a:effectLst/>
                <a:latin typeface="Times New Roman" panose="02020603050405020304" pitchFamily="18" charset="0"/>
                <a:ea typeface="Times New Roman" panose="02020603050405020304" pitchFamily="18" charset="0"/>
              </a:rPr>
              <a:t>60,70</a:t>
            </a:r>
            <a:r>
              <a:rPr lang="en-CA" sz="1200" dirty="0">
                <a:effectLst/>
                <a:latin typeface="Times New Roman" panose="02020603050405020304" pitchFamily="18" charset="0"/>
                <a:ea typeface="Times New Roman" panose="02020603050405020304" pitchFamily="18" charset="0"/>
              </a:rPr>
              <a:t> emphasizing consideration of optimizing inter-generational nutrition. Data also suggest that maternal preconception body composition, obesity, and diabetes, shape the gut microbiome of the fetus</a:t>
            </a:r>
            <a:r>
              <a:rPr lang="en-CA" sz="1200" baseline="30000" dirty="0">
                <a:effectLst/>
                <a:latin typeface="Times New Roman" panose="02020603050405020304" pitchFamily="18" charset="0"/>
                <a:ea typeface="Times New Roman" panose="02020603050405020304" pitchFamily="18" charset="0"/>
              </a:rPr>
              <a:t>71–77</a:t>
            </a:r>
            <a:r>
              <a:rPr lang="en-CA" sz="1200" dirty="0">
                <a:effectLst/>
                <a:latin typeface="Times New Roman" panose="02020603050405020304" pitchFamily="18" charset="0"/>
                <a:ea typeface="Times New Roman" panose="02020603050405020304" pitchFamily="18" charset="0"/>
              </a:rPr>
              <a:t> which are subsequently required for nutrient production and metabolism.</a:t>
            </a:r>
            <a:r>
              <a:rPr lang="en-CA" sz="1200" baseline="30000" dirty="0">
                <a:effectLst/>
                <a:latin typeface="Times New Roman" panose="02020603050405020304" pitchFamily="18" charset="0"/>
                <a:ea typeface="Times New Roman" panose="02020603050405020304" pitchFamily="18" charset="0"/>
              </a:rPr>
              <a:t>78</a:t>
            </a:r>
            <a:r>
              <a:rPr lang="en-CA" sz="1200" dirty="0">
                <a:effectLst/>
                <a:latin typeface="Times New Roman" panose="02020603050405020304" pitchFamily="18" charset="0"/>
                <a:ea typeface="Times New Roman" panose="02020603050405020304" pitchFamily="18" charset="0"/>
              </a:rPr>
              <a:t> Gut bacteria are also critical for immune system regulation and maintenance of immune barriers. </a:t>
            </a:r>
            <a:r>
              <a:rPr lang="en-CA" sz="1200" dirty="0">
                <a:solidFill>
                  <a:srgbClr val="000000"/>
                </a:solidFill>
                <a:effectLst/>
                <a:latin typeface="Times New Roman" panose="02020603050405020304" pitchFamily="18" charset="0"/>
                <a:ea typeface="Times New Roman" panose="02020603050405020304" pitchFamily="18" charset="0"/>
              </a:rPr>
              <a:t>The maternal microbiome may influence not only fetal/infant growth, but the infant’s own microbiome, such as transfer of microbes and nutrients in breast milk.</a:t>
            </a:r>
            <a:r>
              <a:rPr lang="en-CA" sz="1200" baseline="30000" dirty="0">
                <a:effectLst/>
                <a:latin typeface="Times New Roman" panose="02020603050405020304" pitchFamily="18" charset="0"/>
                <a:ea typeface="Times New Roman" panose="02020603050405020304" pitchFamily="18" charset="0"/>
              </a:rPr>
              <a:t>79</a:t>
            </a:r>
            <a:r>
              <a:rPr lang="en-CA" sz="1200" dirty="0">
                <a:solidFill>
                  <a:srgbClr val="000000"/>
                </a:solidFill>
                <a:effectLst/>
                <a:latin typeface="Times New Roman" panose="02020603050405020304" pitchFamily="18" charset="0"/>
                <a:ea typeface="Times New Roman" panose="02020603050405020304" pitchFamily="18" charset="0"/>
              </a:rPr>
              <a:t> </a:t>
            </a:r>
            <a:r>
              <a:rPr lang="en-CA" sz="1200" dirty="0">
                <a:effectLst/>
                <a:latin typeface="Times New Roman" panose="02020603050405020304" pitchFamily="18" charset="0"/>
                <a:ea typeface="Times New Roman" panose="02020603050405020304" pitchFamily="18" charset="0"/>
              </a:rPr>
              <a:t>Parental anxiety and depression directly influences the quality of parental care. High quality parental care during early life is integral to a child’s cognitive function and health outcomes in later life. Those who receive low quality parental care are more sensitive to stress and display more behavioural problems. Early environments also affect brain structure. Early deprivation (neglect, maltreatment) can lead to changes in the shape and volume of various brain structures, especially in regions involved in learning and memory.</a:t>
            </a:r>
            <a:r>
              <a:rPr lang="en-CA" sz="1200" baseline="30000" dirty="0">
                <a:effectLst/>
                <a:latin typeface="Times New Roman" panose="02020603050405020304" pitchFamily="18" charset="0"/>
                <a:ea typeface="Times New Roman" panose="02020603050405020304" pitchFamily="18" charset="0"/>
              </a:rPr>
              <a:t>80</a:t>
            </a:r>
            <a:r>
              <a:rPr lang="en-CA" sz="1200" dirty="0">
                <a:effectLst/>
                <a:latin typeface="Times New Roman" panose="02020603050405020304" pitchFamily="18" charset="0"/>
                <a:ea typeface="Times New Roman" panose="02020603050405020304" pitchFamily="18" charset="0"/>
              </a:rPr>
              <a:t> Hence, adverse nutritional and mental health exposures can further exacerbate the likelihood of NCDs.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5</a:t>
            </a:fld>
            <a:endParaRPr lang="en-ZA"/>
          </a:p>
        </p:txBody>
      </p:sp>
    </p:spTree>
    <p:extLst>
      <p:ext uri="{BB962C8B-B14F-4D97-AF65-F5344CB8AC3E}">
        <p14:creationId xmlns:p14="http://schemas.microsoft.com/office/powerpoint/2010/main" val="83796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C3841"/>
                </a:solidFill>
                <a:effectLst/>
                <a:latin typeface="Arial" panose="020B0604020202020204" pitchFamily="34" charset="0"/>
              </a:rPr>
              <a:t>Both sex- and gender-related factors determine an individual's functional capacity across the course of their life. Because sex and gender interact, it is difficult to identify the respective influences of each factor independently.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1" u="sng"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sng" dirty="0">
                <a:effectLst/>
                <a:latin typeface="Times New Roman" panose="02020603050405020304" pitchFamily="18" charset="0"/>
                <a:ea typeface="Times New Roman" panose="02020603050405020304" pitchFamily="18" charset="0"/>
              </a:rPr>
              <a:t>Intervention Overview</a:t>
            </a:r>
            <a:r>
              <a:rPr lang="en-CA" sz="1800" b="1" dirty="0">
                <a:effectLst/>
                <a:latin typeface="Times New Roman" panose="02020603050405020304" pitchFamily="18" charset="0"/>
                <a:ea typeface="Times New Roman" panose="02020603050405020304" pitchFamily="18" charset="0"/>
              </a:rPr>
              <a:t>. </a:t>
            </a:r>
            <a:r>
              <a:rPr lang="en-CA" sz="1800" dirty="0">
                <a:effectLst/>
                <a:latin typeface="Times New Roman" panose="02020603050405020304" pitchFamily="18" charset="0"/>
                <a:ea typeface="Times New Roman" panose="02020603050405020304" pitchFamily="18" charset="0"/>
              </a:rPr>
              <a:t>Our intervention will take a </a:t>
            </a:r>
            <a:r>
              <a:rPr lang="en-CA" sz="1800" dirty="0">
                <a:effectLst/>
                <a:highlight>
                  <a:srgbClr val="FFFF00"/>
                </a:highlight>
                <a:latin typeface="Times New Roman" panose="02020603050405020304" pitchFamily="18" charset="0"/>
                <a:ea typeface="Times New Roman" panose="02020603050405020304" pitchFamily="18" charset="0"/>
              </a:rPr>
              <a:t>‘cumulative-impact’ approach</a:t>
            </a:r>
            <a:r>
              <a:rPr lang="en-CA" sz="1800" dirty="0">
                <a:effectLst/>
                <a:latin typeface="Times New Roman" panose="02020603050405020304" pitchFamily="18" charset="0"/>
                <a:ea typeface="Times New Roman" panose="02020603050405020304" pitchFamily="18" charset="0"/>
              </a:rPr>
              <a:t> designed to improve health behaviours and reduce modifiable risk factors that influence child obesity. The intervention will start prior to conception and continue through to early childhood. It will be evidence-based, professionally-facilitated, proactive, individualized, multifaceted, and </a:t>
            </a:r>
            <a:r>
              <a:rPr lang="en-CA" sz="1800" dirty="0">
                <a:effectLst/>
                <a:highlight>
                  <a:srgbClr val="00FFFF"/>
                </a:highlight>
                <a:latin typeface="Times New Roman" panose="02020603050405020304" pitchFamily="18" charset="0"/>
                <a:ea typeface="Times New Roman" panose="02020603050405020304" pitchFamily="18" charset="0"/>
              </a:rPr>
              <a:t>sex and gender specific.</a:t>
            </a:r>
            <a:r>
              <a:rPr lang="en-CA" sz="1800" dirty="0">
                <a:effectLst/>
                <a:latin typeface="Times New Roman" panose="02020603050405020304" pitchFamily="18" charset="0"/>
                <a:ea typeface="Times New Roman" panose="02020603050405020304" pitchFamily="18" charset="0"/>
              </a:rPr>
              <a:t> It will build on existing research and clinical resources while recognizing the growing trend of e-Health.</a:t>
            </a:r>
            <a:r>
              <a:rPr lang="en-CA" sz="1800" baseline="30000" dirty="0">
                <a:effectLst/>
                <a:latin typeface="Times New Roman" panose="02020603050405020304" pitchFamily="18" charset="0"/>
                <a:ea typeface="Times New Roman" panose="02020603050405020304" pitchFamily="18" charset="0"/>
              </a:rPr>
              <a:t>189</a:t>
            </a:r>
            <a:r>
              <a:rPr lang="en-CA" sz="1800" dirty="0">
                <a:effectLst/>
                <a:latin typeface="Times New Roman" panose="02020603050405020304" pitchFamily="18" charset="0"/>
                <a:ea typeface="Times New Roman" panose="02020603050405020304" pitchFamily="18" charset="0"/>
              </a:rPr>
              <a:t> Local stakeholders, such as public health nurses, will participate in providing the intervention to ensure it is tailored to local circumstances. </a:t>
            </a:r>
            <a:r>
              <a:rPr lang="en-CA" sz="1800" dirty="0">
                <a:effectLst/>
                <a:highlight>
                  <a:srgbClr val="00FFFF"/>
                </a:highlight>
                <a:latin typeface="Times New Roman" panose="02020603050405020304" pitchFamily="18" charset="0"/>
                <a:ea typeface="Times New Roman" panose="02020603050405020304" pitchFamily="18" charset="0"/>
              </a:rPr>
              <a:t>Our intervention will target not only women but also their partners and other key individuals in the child’s environment who can influence child health.</a:t>
            </a:r>
            <a:r>
              <a:rPr lang="en-CA" sz="1800" dirty="0">
                <a:effectLst/>
                <a:latin typeface="Times New Roman" panose="02020603050405020304" pitchFamily="18" charset="0"/>
                <a:ea typeface="Times New Roman" panose="02020603050405020304" pitchFamily="18" charset="0"/>
              </a:rPr>
              <a:t> Among primiparous women, we will also provide information to address concerns with the sibling child with the goal of taking a family-approach to care</a:t>
            </a:r>
            <a:r>
              <a:rPr lang="en-CA" sz="1800" spc="-5" dirty="0">
                <a:effectLst/>
                <a:latin typeface="Times New Roman" panose="02020603050405020304" pitchFamily="18" charset="0"/>
                <a:ea typeface="Times New Roman" panose="02020603050405020304" pitchFamily="18" charset="0"/>
              </a:rPr>
              <a:t>. Our </a:t>
            </a:r>
            <a:r>
              <a:rPr lang="en-CA" sz="1800" dirty="0">
                <a:effectLst/>
                <a:latin typeface="Times New Roman" panose="02020603050405020304" pitchFamily="18" charset="0"/>
                <a:ea typeface="Times New Roman" panose="02020603050405020304" pitchFamily="18" charset="0"/>
              </a:rPr>
              <a:t>intervention, with its foundation on public health and primary care platforms and e-Health technologies, is structured to facilitate scalability across Canada, if effective.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6</a:t>
            </a:fld>
            <a:endParaRPr lang="en-ZA"/>
          </a:p>
        </p:txBody>
      </p:sp>
    </p:spTree>
    <p:extLst>
      <p:ext uri="{BB962C8B-B14F-4D97-AF65-F5344CB8AC3E}">
        <p14:creationId xmlns:p14="http://schemas.microsoft.com/office/powerpoint/2010/main" val="236658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76647-5630-4AB3-8112-7368BAD989FB}" type="slidenum">
              <a:rPr lang="en-CA" smtClean="0"/>
              <a:t>10</a:t>
            </a:fld>
            <a:endParaRPr lang="en-CA"/>
          </a:p>
        </p:txBody>
      </p:sp>
    </p:spTree>
    <p:extLst>
      <p:ext uri="{BB962C8B-B14F-4D97-AF65-F5344CB8AC3E}">
        <p14:creationId xmlns:p14="http://schemas.microsoft.com/office/powerpoint/2010/main" val="427454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SAGER guidelines developed in 2016 by international panel of experts. SAGER guidelines are a comprehensive procedure for reporting of sex and gender information in study design, data analyses, results and the interpretation of findings. </a:t>
            </a:r>
          </a:p>
        </p:txBody>
      </p:sp>
      <p:sp>
        <p:nvSpPr>
          <p:cNvPr id="4" name="Slide Number Placeholder 3"/>
          <p:cNvSpPr>
            <a:spLocks noGrp="1"/>
          </p:cNvSpPr>
          <p:nvPr>
            <p:ph type="sldNum" sz="quarter" idx="5"/>
          </p:nvPr>
        </p:nvSpPr>
        <p:spPr/>
        <p:txBody>
          <a:bodyPr/>
          <a:lstStyle/>
          <a:p>
            <a:fld id="{72C811F5-D695-425F-9514-867C3E6BC286}" type="slidenum">
              <a:rPr lang="en-ZA" smtClean="0"/>
              <a:t>12</a:t>
            </a:fld>
            <a:endParaRPr lang="en-ZA"/>
          </a:p>
        </p:txBody>
      </p:sp>
    </p:spTree>
    <p:extLst>
      <p:ext uri="{BB962C8B-B14F-4D97-AF65-F5344CB8AC3E}">
        <p14:creationId xmlns:p14="http://schemas.microsoft.com/office/powerpoint/2010/main" val="346009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Day, S., et al. (2016). "Integrating and evaluating sex and gender in health research." Health Res Policy Syst 14(1): 75. Day, S., et al. (2017). "Essential metrics for assessing sex &amp; gender integration in health research proposals.  involving human participants." </a:t>
            </a:r>
            <a:r>
              <a:rPr lang="en-US" sz="1200" dirty="0" err="1"/>
              <a:t>PLoS</a:t>
            </a:r>
            <a:r>
              <a:rPr lang="en-US" sz="1200" dirty="0"/>
              <a:t> One 12(8): e0182812.)</a:t>
            </a:r>
          </a:p>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14</a:t>
            </a:fld>
            <a:endParaRPr lang="en-ZA"/>
          </a:p>
        </p:txBody>
      </p:sp>
    </p:spTree>
    <p:extLst>
      <p:ext uri="{BB962C8B-B14F-4D97-AF65-F5344CB8AC3E}">
        <p14:creationId xmlns:p14="http://schemas.microsoft.com/office/powerpoint/2010/main" val="72141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811F5-D695-425F-9514-867C3E6BC286}" type="slidenum">
              <a:rPr lang="en-ZA" smtClean="0"/>
              <a:t>15</a:t>
            </a:fld>
            <a:endParaRPr lang="en-ZA"/>
          </a:p>
        </p:txBody>
      </p:sp>
    </p:spTree>
    <p:extLst>
      <p:ext uri="{BB962C8B-B14F-4D97-AF65-F5344CB8AC3E}">
        <p14:creationId xmlns:p14="http://schemas.microsoft.com/office/powerpoint/2010/main" val="61224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yMSdxUG1XpVLIM&amp;tbnid=ffrpeLVdT55vQM:&amp;ved=0CAUQjRw&amp;url=http://www.dgp.toronto.edu/~egarfink/&amp;ei=jsrKUvTKOsqT2QXD4oAQ&amp;psig=AFQjCNHNPffh6dIFhAJZfH112-ZqxvoJFg&amp;ust=1389108227085654" TargetMode="Externa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yMSdxUG1XpVLIM&amp;tbnid=ffrpeLVdT55vQM:&amp;ved=0CAUQjRw&amp;url=http://www.dgp.toronto.edu/~egarfink/&amp;ei=jsrKUvTKOsqT2QXD4oAQ&amp;psig=AFQjCNHNPffh6dIFhAJZfH112-ZqxvoJFg&amp;ust=1389108227085654" TargetMode="Externa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yMSdxUG1XpVLIM&amp;tbnid=ffrpeLVdT55vQM:&amp;ved=0CAUQjRw&amp;url=http://www.dgp.toronto.edu/~egarfink/&amp;ei=jsrKUvTKOsqT2QXD4oAQ&amp;psig=AFQjCNHNPffh6dIFhAJZfH112-ZqxvoJFg&amp;ust=1389108227085654" TargetMode="Externa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Presentation Slide (A)">
    <p:spTree>
      <p:nvGrpSpPr>
        <p:cNvPr id="1" name=""/>
        <p:cNvGrpSpPr/>
        <p:nvPr/>
      </p:nvGrpSpPr>
      <p:grpSpPr>
        <a:xfrm>
          <a:off x="0" y="0"/>
          <a:ext cx="0" cy="0"/>
          <a:chOff x="0" y="0"/>
          <a:chExt cx="0" cy="0"/>
        </a:xfrm>
      </p:grpSpPr>
      <p:pic>
        <p:nvPicPr>
          <p:cNvPr id="2" name="Picture 3" descr="U of T Engineering Text Treatment Stacked.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36" y="2571750"/>
            <a:ext cx="726430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95859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mt-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38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1523999"/>
            <a:ext cx="5486400" cy="3203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CA"/>
          </a:p>
        </p:txBody>
      </p:sp>
      <p:sp>
        <p:nvSpPr>
          <p:cNvPr id="8" name="Slide Number Placeholder 6"/>
          <p:cNvSpPr>
            <a:spLocks noGrp="1"/>
          </p:cNvSpPr>
          <p:nvPr>
            <p:ph type="sldNum" sz="quarter" idx="12"/>
          </p:nvPr>
        </p:nvSpPr>
        <p:spPr>
          <a:xfrm>
            <a:off x="6477000" y="6356350"/>
            <a:ext cx="2209800" cy="365125"/>
          </a:xfrm>
          <a:prstGeom prst="rect">
            <a:avLst/>
          </a:prstGeom>
        </p:spPr>
        <p:txBody>
          <a:bodyPr/>
          <a:lstStyle>
            <a:lvl1pPr>
              <a:defRPr/>
            </a:lvl1pPr>
          </a:lstStyle>
          <a:p>
            <a:fld id="{8FD5EEED-EFD6-4805-84D7-2A3D146BEF87}" type="slidenum">
              <a:rPr lang="en-US" smtClean="0"/>
              <a:pPr/>
              <a:t>‹#›</a:t>
            </a:fld>
            <a:endParaRPr lang="en-US"/>
          </a:p>
        </p:txBody>
      </p:sp>
    </p:spTree>
    <p:extLst>
      <p:ext uri="{BB962C8B-B14F-4D97-AF65-F5344CB8AC3E}">
        <p14:creationId xmlns:p14="http://schemas.microsoft.com/office/powerpoint/2010/main" val="40291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e-Presentation Slide (A)">
    <p:spTree>
      <p:nvGrpSpPr>
        <p:cNvPr id="1" name=""/>
        <p:cNvGrpSpPr/>
        <p:nvPr/>
      </p:nvGrpSpPr>
      <p:grpSpPr>
        <a:xfrm>
          <a:off x="0" y="0"/>
          <a:ext cx="0" cy="0"/>
          <a:chOff x="0" y="0"/>
          <a:chExt cx="0" cy="0"/>
        </a:xfrm>
      </p:grpSpPr>
      <p:pic>
        <p:nvPicPr>
          <p:cNvPr id="2" name="Picture 3" descr="U of T Engineering Text Treatment Stacked.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36" y="2571750"/>
            <a:ext cx="726430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10307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e-Presentation Slide (B)">
    <p:spTree>
      <p:nvGrpSpPr>
        <p:cNvPr id="1" name=""/>
        <p:cNvGrpSpPr/>
        <p:nvPr/>
      </p:nvGrpSpPr>
      <p:grpSpPr>
        <a:xfrm>
          <a:off x="0" y="0"/>
          <a:ext cx="0" cy="0"/>
          <a:chOff x="0" y="0"/>
          <a:chExt cx="0" cy="0"/>
        </a:xfrm>
      </p:grpSpPr>
      <p:pic>
        <p:nvPicPr>
          <p:cNvPr id="2" name="Picture 3" descr="U of T Engineering Text Treatment Stacked.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650" y="1859607"/>
            <a:ext cx="726430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hQRDxQUEBQUFRQWGBUYFRIYFREWFRgWExcWFBcUGBYXHSYfFxojGRcVHy8gIycqLCwsGCAxNTA2NScrLCkBCQoKDgwOGg8PGi0kHyUqLiktLCwpKSksKSwsKSksLCwvLywsLCksKSksLCkpKSksLCwsKSwpKSksLCwqLCwsKf/AABEIAKkBKQMBIgACEQEDEQH/xAAcAAEAAgMBAQEAAAAAAAAAAAAABgcBBAUDAgj/xABGEAACAgECBAQDBQQECwkAAAABAgADEQQSBQYhMQcTQVEiMmEUQnGBkSNSYqEkU3KyCBUlNDWCsbPB0eEWJjNEY2RzorT/xAAZAQEBAQEBAQAAAAAAAAAAAAAAAQIDBAX/xAAlEQEBAAICAgEDBQEAAAAAAAAAAQIRAyESMUETUXEEIjJhkfD/2gAMAwEAAhEDEQA/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MTpzjZp0IiICIiAiIgIiICIiAiIgIiICIiAiIgIiICIiAiIgIiYgZzExMwEREBERAw0q/nXjGdUxLOqpuVLfMqr2Gobr1WtiCxwFZXOPi2gdCM2gZGuY+UheXavaGsCpcrYC21qeqlgpZOnTK4z09hOnHZL2xnLZ0rTQcMRL621TgPW1r0rtWyha3AeutKy5+AEuGBPw717ZBmpqtdignA040otcU10Fku+0Nkb1yu2tg1YG7OMDviTe3kPyK6wrrmxgjZDEJuPwKhGGCjB7Y+LBAAyBnh/JdGo3X1AFludQtjW4YU/s8uVORZkMwfrjd26z1fVx9uPhWOS9X5uoRw+Bt8sEOWrsCVhlpQquxiu8szE7yyt0ABliCcTgPLSUYezFl5zutOfXphQei/CFBIALEEnqZ255M7LenfGajMREw0REQEREBERAREQERGYCIiAiIgIiICIiAiIgIiICIiAiIgIiICImIGvq+IV1Y82xEz0G5lXJHXpnv0nK4tzHWKj5F9JfK/fqztyN20MwUttzjJxPXiIH23S/hqP7iTpXJhSVAJwcD646fzl6RVNur1t2pc36iny1ydOyWaPow+QvU1n5khs56djiePDdbr60ssF2nTU5BCC/Stp7e+5rF3gpYck7l6HA6DrGp5k1Viuq2PvZ0ptpda1w9zbdiqdvlgruwxZsjHb0zo+adUpry9jMSyV0qKiCan2OrqAS4AHzhh2PTp19vjdfDz7m1g8B5lU6ao6y7TLftHmqliFQ3Xt19sevedrS66u0ZqdXGcZVgwz7ZHr1E+krGOoGfXp6zS4f/AONqB/HX/uknivb0OlERIpPLUala1LWMqqO7MQoHp1J6Ces8Nao8p92MbWzntjBgeNHGKXVmS6plTq7LYjBR3yxB+HoD3nwOPacoXF9JQEAv5te0E9gWzgH6SM+EVKjg1GAPiNpPQdf2r9/fpPnQ6RBwPVDapQjiDY2jBHm3lTj9MflOlwktn9szLpMLNdWtfmM6ivGfMLKEwfXd2x26zwHHdPs3+fTszt8zzK9u7vt3ZxnHpK94HrLeDeTVqSbOG3hPKubqdNZYA3lWfwEk4P8A1E7XCNOjcu4KrtOltOMLjqrsDj9Ost49JMtpOOPafZv8+nYDt3+bXt3Yzt3ZxnHXE9k4lUazaLKzWM5sDoUGO+WzgYkZ5N4RVdwLTU2IGSzTIHGB13r1P49e84PLvFXo0dvDDg6um37NT0GGruy1eox6qle9j/YA9RJ4TvXweSenj+m2B/Pp2E7Q/m17dw6ld2cZx1xM6bjmnsYLXfS7HOFWytmOBk4AOT06yG+JPB6tNwB6alASs6cIMDuLaxk/U+p+s7Oiqd9XR52jrqWuuxkuVw5Vzsr2DYAFyjv0Oc+nYx4Tx2bu9OtbzHpUJD6ihSCQQbagQR0IIJ6Gb9doIBUggjIIIII9wZV3Gtd9m4zxC0aX7Qo0dLOg8sfDnqxDD4h749BOry/y8W5eOnr1Kft67ClqlvLQXsSta567RnZ79T09JbxySUmXeky03G6LH2V3VO/7i2Vs3Tv0BzPlePacvsF9JcnaEFtZbd224znOfSQ3gvFCms0un4lo1o1Ch102oqKmmzFZVkUgZTK9dp9QO3Se2k0yf9p7iFXP2Gs5wO5uAz+OAOseE7/GzySp+YtMGKtqKAykhlNtQIK9CCCcgiZr5g07KzLqKSqY3sLayF3HC7iDhcntmQvxS4JRXw+sV1Vr/StP1Crkl7fiJbuc5OcybJwWhWZlqrBZdjYVQGQEkKwHQjJPf3MzZjJKu6Jxugozi6kouAziysqpPYFs4H5z30murtXdU6WLnG5GVhkdxlTiV0ODPpNaeGUlRo9YHtXPz0qhH2ilPcOMBSfl3E+nWxtLpUrQJWqoqgAKoAAA6AACMsZPRLa9SZpV8boazy1uqNn9WLKy/T+EHMj/AIocSejhrMhZQ1lSWupIZancCwgjsdvTP1n1zXyxpreG2KqVoK6memxAqms1qXR0YdR2H4gxMZqWlqQ6zilVOPOtrrznG90TOO+NxGZ86TjNFrbarqrGxnallbHHvhT2lc8z6qzUcA4fbeu65rdEcHALMzY7ntuGD+cmHB6GbWu9ujSgpUqpcrKxcWOS6ZUAYGxDgjIz9Zq4amze6kkRE5NEREBERATEzMQIrzhzBTotRpLtSxWv9uuQrMdzIpAwoJ9DNMeMfDOuLrOnf9hqOme2fh6ThePtBOj0zDstxB/1q2x/sn1y3rtNVoq1GxcBfMQISdwvDfGFHfaAcn0xPVjx43jmV243K+WnG4vzbw99VbZ5p2v1wKbxbllAZSLK9oHqOvdjjHr98D5w4fXq0sNp2qCQPJuNpbbtAxXXjbjB79xkjODNbxSsptr3qFa1Q25sYsUGysJuzggEFgMz38LdVRTSC21LGNTE7SXZQbdxGBkj5Qcewno8Z9Pff2ct3y0mZ8Y+GjGbn69v2Go6/UfB1nV5R4/TrftF2mYtWbFUEqynK1JkYYAyDcw6qizhuxgrP5dXloyENlcb9gYA5x7Tf8BqyOG2H969sfklYnnz48Zx3KOsyty0suMzBkNr8WdAWdQ9pKMynbRc4O043A1qwIOOk80xt9OtsiZ5g9ZCm8YOHA7TZaD+79n1Gf025n1qfFrQIhZmvGPQ6bUrn6AsoH6kTX08/snlG3peRRSGTTarU0UszN5CNSVUucsK2dC9Y/A9PSdLVct1to/siM9VWwV/AV3eXjaVywPcdz3+s3tBrVuqS1PlsVXXPfDgMP5Gcfi3O+m09hq3PbcO9FFb3WD+0EHwf6xEbyyp1G5XwBDpTp72a+sjafN2livTAJUDtjoe/rnM1jyoo0K6Ou22upU8vcpr3tXgjaWZSOx7gAzlafxX0Xm+Vf52mc9hqKXqH69QPxOJL67AygqQQRkEHIIPYgjvF8sfZNVz+XuBjR0LSljuiABN+zKqBgLlVGR+OT1nyeW6ft32zH7byvKz0xt3bs++70z7TV4/zrp9Cf6V5yr0xYKLmry2cLvVSuenac/T+J+ltQvSmrtQdGdNLqGUEdSCcSzHO9m56dfmfllNfR5Nz2LXkMQhUFipDLklT0BAPSeScqftant1OptFTbkrdqtm4AqGYIi7iM5GT3mOXeeNJriRprgzjvWwZLAB3O1gCR+E72ZLcp1TUvbgUcpKmtfVi+4vYArofKNZrGdte3ZkAZ6HOfczwr5CqRLqq7LU09wJOnUrsRyQ3mUkjdWcjOAcZ64nU41zDRpEDam1UBOFHUsx9kRcsx+gEj2p8VdLV1tq1laHta+luVOv1PX+Us876L4x1tHyoq2123XXah6t3lG014r3DBYBEXc2Om5smeWn5NVNadX9ovNrKEbPk7DWG3CvaE6AH1HX6zp8H45Rq6/M01q2J7qex9iO6n6GePHuYqtGge8W7DnLJVbaFx1y+wHaPqenSTeW9HXtr8y8pJr1VbrblRSrCtCigupyrklS2R+OPpOxpqSiBSzOQMF227m+p2gDP4CcflrnXS6/d9lt3FMbkKsjAHs21gCR9RO7JluftqzXuOFruVBbra9UbrlsqBWtV8rYFbG9cFCTux1JOfbE7sifEfErS6ewV6hdTUxJChtNd8eDjKFQd3XHb3E61nMlS6R9U4tSqtWZg9T1vhPZLAD17D3luOXW0lje1+gS+pqrlD1uCrIRkEH0nAo5ERahQ+o1NmmHQaZ3QptHatnCix0H7pbHoek1K/FnQFAwa/B/9tqTj6EhCP0M+K/F/hzHC2WsfYafUE/oFmphyT1E3i7HMfKSa1K0sstrStg6rWUX40+Ruqn5fQDp1nX0tBRFVnZyBgu23c31O0AZ/ACRVPFTQtbVUrXb7XVFBouTBc4BJsAGM+2ZLbLQqlmIAAySSAAB3JJ7TGUynVWa+H3mMyJ3+JWlGTUup1CjvZRp7rK+nfFmAp/ImbHL/iFota+yi7Fn9U6tW/TvgN835Zjwy1vS+USSZmBMzKkREBETECJ+KXBDquFXqoy6AWoPXNXxED8V3D85+cKdVazjY9hY9BhnJ/KfqXmXipooJr2+Y3Rd2SFA62WkDuqIGYj1wB6z89c28KOg1m/SmwVt8VbMmwgWBgUOAFwy7iAO6nt3E+j+jz6uP+PLzTvbp8K8LNddsGoY0Vu4T4izncckZrU4x07k46ibXM/hTqNIp+z3tcETeUwyHGSCEUMQzdCcdM+nXpOzwTxgA039KIsu31+WNtaYwRvJ2qQiBegY5br29pUeeNL/AIrfUtlgm4KTuxZe27C1vgb8knJHYZ9jLly82OXcJjhZ0/Ph1z9Tvfr3O5uv/Ofpjw54GdJwvT1sMOV8xx7Pad5H5ZA/KUTyFwBdRqQ9+9aav2jsqbhlCue4K7FyGbP3emOon6I5c4o1+nVrFC2DAsUdt2AwYfRlKsPo2PST9bnvWMXgny6Gpo3oy5I3AjI6MMgjIPoes8OF8Kr01KVUqFRAFAH06ZJ9Se5J7mbkxPnPSo/mmnPN1H1s0h/QL/yl2WUh1KuAykYKkZBB7gg95THMr/8Ae/T/AEfTD/6/9ZdQnp571h+HLj938q68QuO/4o4bTpdGW8yz9lUxOWStfmYH3+JVB9M59JKuUeWU0OlSpB8RAa2z71lh6s7Hueue/YSs/Hyplv0dv3QtgHtuVlfH5jH6S3uF65bqK7UOVsRXB+jAH/jM5zXHjfvtce8q53NnKlXENM1VwGcHy7MfFW/owP49x6iVt4O8w26fV28M1JPQ2eWD12WVE+Yg/hIBYD6H3lxmU3Rot3OTeX2Umx8en9HAb9WZR+c1w3ywyxv22mfVlibeLNYPBtVn0FZ/NbUM0vBYf5Hr/wDku/vzo+Kf+htX/YH99MSB8ocE1x4F5uh1dqNm1k0wSra21yGAcjcGIBx9ZcJvh1v5S9Z7/preIemFHMWlfR9LnNLsq/1jWMhJA/eTv7jJ9ZcnFuJrptPbdZ8taM5/BQTgfU9pV/gtZpr3tstBfiCklrbGZmKN03IG+Uj5T69vQ4k18S9Oz8H1ap38snH0Uhm/kDJy/wAscL8dGHq5I54Wadta13E9Xh7Xdq6QeoqrTuE/d6nGf4c+ssW/Tq6FXAZWBDKQCCD6EHuJXfgVxNX4c9X3qrWyP4bcOp/XcPylkzHNuZ2N4d4qI49S/L3GEt05P2a4bjX1wa92LKvqVzuU9xkfXN4oy2ICMFWAP0KsP9hBlW/4QNa/ZtKfv+Y4A9SCnX+YX9ZY3LumavRadH+ZKqlb8VRQf5zfLfLDHK+/X+M4dZWPzzo+H6vQKvEdKfgW62piM4XY+3ZYPWtxgZ/2HEvfkvnOriWnFlfwuuBbUT8SN/xU+h9fxBnD8KqFt4ZarqGR9RqgykZBVn6gj1EgnMvLuo4BrV1eiJOnY4AOSACcmi33U/db6e469ctc1uN9z1/bE3h38J/4h0A6vhJ9RrAPyK5P90SVcV4PXqaxXdkpuRyvo3lsHCsMdVyBkeuJXvFObauIvwe2k/8AnALKz81b7D8J/XofUS0BPNnLjJL/AN26yy2vlK8DA7ew6CUl4O0/5a1f8KXf78CXfKW8Hv8ATWv/ALNv/wCgTpxX9mf4Zz/lFt8Y4PXqavLtBxlWBHRlZGDqyk9iCBK85k4ieJ8bThgJ+y1fHqVU480oocoxH3QSi49yfYYtEyj+A6r7NzbcLenm23oCf/WHmV/r8P6ycM35X7Toz60u2mgIoVAFUAAKBgADoAAOwla+MHJavQddpxsvpwzsvwl0B+YkffXuG74z9MWdOfx+tW0l6v8AKarQ34FGz/KcuPO45SxvKbiP+FnNba/QBrTm6pjXYf3iACr/AJqR+YMmMqX/AAfNKw0+qsI+BnrVT7lFbd/eWW1N82Mx5LImF3jNkRE4tkREDi8y8Ka2sGsncu4EDG4o+A4XPTd0BGfbHrIOyI+ns0+pr8yuzq6gMLEsUD4q3I6FAUABHo/yqMS0TOFzVp6xQzmss521jbkM3msK9rYB3L8XUEHIzgTphlrpjLHfb8+6jgCaLVVvqFe/R5DblABdSCUVgTgZwPXDAHaT6ddaLuM31pWj1aRCQgADscABiAAqs+Aq+iIMD8bSTiVVlzV6xq7q/J2sxosRXLODsZCCMrtJ6dtw6D1+W4ki6hq9G9dKGlFRxRY+01tZ+yVAoAzvVuvf0B6keu/qLfjv7uP05PlyKGTyqatOipRTvFaj4y1o+ApYxGXsYksa8YYdcnHSf8J07gPZaAr2sGKD7oChFUn1OBk/Un2mjyppKTStyVlXYEMXJawFGNbLuPYZXGAB2HSd7E8meW674zTM1OJcUr09ZsuYIgIG45PU9AMAEkzbmMTm0/P3MPGBZzCmsqS5qEt053im7qtQUOQCufQy8+E8Yq1Ne+hty5K5KuvUY6YcA+o9Ju4jE68nJ5yTXpjHHW3B525TTiOjalztbO6qz9ywZwfwPUH6EyveUuadRwb+icUpt8hSfK1CKzqoJyRkdGTPUeoz29rhmCsmPJrHxs3C47u4id3iLRYmNAtmruPyVV12AZ9DZYyha19yT+U+eQ+TG0ht1OqYPrNQS1rD5UBO7y19wD3P0HtJcqAdpmTy1NRdd7qBeLfHKhw+7TAlr7FTbUquzYLqSx2g7RhT1M0/B/mGpdFXpLCa7w9m2t0dCwZi4KlhhuhPTOeksjEbZr6k8PDX9p4/u2qznjkS/T6scS4SP2gO62gfeJ+ZlX7wYZDL39R1ku5Y5203Ea9oIS7BFulfpYpx8Q2nqy9+o9O+JJSJ4nRIXDlE3js+1dwz0OGxntJeTymr8fJMdXpTlvL+r4Br21Glra/RvkOi5LCsnOxwOzL918YPr3MnWj8VuH2oCLXD/wBSarjbn22qpyfwMl+J8isA9APxly5Jn/Kd/cmPj6QNOAW8U19Wq1lTU6XT/wCb6ZwPNsYkHzbV+4MgYXv0GfXMt43x6nSV7722g5CgKzMzAFtqqoJJwJ0sQRMXLet+lk0qfwm5vpo0rafUiypzc7KWqt2sLSCPiC4BB6dcektDX6BL6mruUPW4Ksh6gg+k98TOJc8vLLynRJqaqirOQLOG8c0ZTc+mfUJ5dnU7Tk/s3/iA7H1H5iXoI2zOJeTkvJraY4TH05XGuZaNIB577SQSqhbHY474VASZSnhnxf7JxO27UpalVq2jeabiAWcOucKcdjL/AMRiXDkmONmvZljuyvPS6lbEV0OVYBlPUZB6g4PWV14p+HdmrZdXov8AOawNyAhTYEOVZT6WL6Z7j8OtlYgiZwzuF3Fyx8pqq55a8W6tgq4or6bUJ0cvXYEcjpuGBlSfUEY9jNnmHjVnFKTpeGK+y34bta6PXUlZ+ZU3gGxyOmFGMHvJ2awe4BmcS3PHe5E8brVrncucBr0Wmr09I+FB3PdmPVnP1J6zpzAEzMW77rZERIEREBNXiGi81NobaQVZWwDhkYMpwe4yO02ogQ/V8k2WOzG5csbCfhsxm1BW/TzMD4QoA9MZ79Z6LyhaHRxcgdGDqdlhGQNuCPM+IYJ7n6ZwABLIm/PL0z4xp8L4eKKlQEtjcS2AMs7F2OB2yzHpNyImGiIiAiIgIiICIiAiIgIiICIiAiIgIiICIiAiIgIiICIiAiIgIiICIiAiIgIiICIiAiIgIiICIiAiIgIiICIiAiIgIiICIiAiIgIiICIiAiIgIiICIiAiIgIiICIiAiIgIiICIiAiIgIiICIiAiIgIiICIiAiIgIiICIiAiIgIiICIiAiIgf/2Q==">
            <a:hlinkClick r:id="rId3"/>
          </p:cNvPr>
          <p:cNvSpPr>
            <a:spLocks noChangeAspect="1" noChangeArrowheads="1"/>
          </p:cNvSpPr>
          <p:nvPr/>
        </p:nvSpPr>
        <p:spPr bwMode="auto">
          <a:xfrm>
            <a:off x="20092" y="-750094"/>
            <a:ext cx="2745879" cy="156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CA"/>
          </a:p>
        </p:txBody>
      </p:sp>
      <p:sp>
        <p:nvSpPr>
          <p:cNvPr id="4" name="AutoShape 4" descr="data:image/jpeg;base64,/9j/4AAQSkZJRgABAQAAAQABAAD/2wCEAAkGBhQRDxQUEBQUFRQWGBUYFRIYFREWFRgWExcWFBcUGBYXHSYfFxojGRcVHy8gIycqLCwsGCAxNTA2NScrLCkBCQoKDgwOGg8PGi0kHyUqLiktLCwpKSksKSwsKSksLCwvLywsLCksKSksLCkpKSksLCwsKSwpKSksLCwqLCwsKf/AABEIAKkBKQMBIgACEQEDEQH/xAAcAAEAAgMBAQEAAAAAAAAAAAAABgcBBAUDAgj/xABGEAACAgECBAQDBQQECwkAAAABAgADEQQSBQYhMQcTQVEiMmEUQnGBkSNSYqEkU3KyCBUlNDWCsbPB0eEWJjNEY2RzorT/xAAZAQEBAQEBAQAAAAAAAAAAAAAAAQIDBAX/xAAlEQEBAAICAgEDBQEAAAAAAAAAAQIRAyESMUETUXEEIjJhkfD/2gAMAwEAAhEDEQA/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MTpzjZp0IiICIiAiIgIiICIiAiIgIiICIiAiIgIiICIiAiIgIiYgZzExMwEREBERAw0q/nXjGdUxLOqpuVLfMqr2Gobr1WtiCxwFZXOPi2gdCM2gZGuY+UheXavaGsCpcrYC21qeqlgpZOnTK4z09hOnHZL2xnLZ0rTQcMRL621TgPW1r0rtWyha3AeutKy5+AEuGBPw717ZBmpqtdignA040otcU10Fku+0Nkb1yu2tg1YG7OMDviTe3kPyK6wrrmxgjZDEJuPwKhGGCjB7Y+LBAAyBnh/JdGo3X1AFludQtjW4YU/s8uVORZkMwfrjd26z1fVx9uPhWOS9X5uoRw+Bt8sEOWrsCVhlpQquxiu8szE7yyt0ABliCcTgPLSUYezFl5zutOfXphQei/CFBIALEEnqZ255M7LenfGajMREw0REQEREBERAREQERGYCIiAiIgIiICIiAiIgIiICIiAiIgIiICImIGvq+IV1Y82xEz0G5lXJHXpnv0nK4tzHWKj5F9JfK/fqztyN20MwUttzjJxPXiIH23S/hqP7iTpXJhSVAJwcD646fzl6RVNur1t2pc36iny1ydOyWaPow+QvU1n5khs56djiePDdbr60ssF2nTU5BCC/Stp7e+5rF3gpYck7l6HA6DrGp5k1Viuq2PvZ0ptpda1w9zbdiqdvlgruwxZsjHb0zo+adUpry9jMSyV0qKiCan2OrqAS4AHzhh2PTp19vjdfDz7m1g8B5lU6ao6y7TLftHmqliFQ3Xt19sevedrS66u0ZqdXGcZVgwz7ZHr1E+krGOoGfXp6zS4f/AONqB/HX/uknivb0OlERIpPLUala1LWMqqO7MQoHp1J6Ces8Nao8p92MbWzntjBgeNHGKXVmS6plTq7LYjBR3yxB+HoD3nwOPacoXF9JQEAv5te0E9gWzgH6SM+EVKjg1GAPiNpPQdf2r9/fpPnQ6RBwPVDapQjiDY2jBHm3lTj9MflOlwktn9szLpMLNdWtfmM6ivGfMLKEwfXd2x26zwHHdPs3+fTszt8zzK9u7vt3ZxnHpK94HrLeDeTVqSbOG3hPKubqdNZYA3lWfwEk4P8A1E7XCNOjcu4KrtOltOMLjqrsDj9Ost49JMtpOOPafZv8+nYDt3+bXt3Yzt3ZxnHXE9k4lUazaLKzWM5sDoUGO+WzgYkZ5N4RVdwLTU2IGSzTIHGB13r1P49e84PLvFXo0dvDDg6um37NT0GGruy1eox6qle9j/YA9RJ4TvXweSenj+m2B/Pp2E7Q/m17dw6ld2cZx1xM6bjmnsYLXfS7HOFWytmOBk4AOT06yG+JPB6tNwB6alASs6cIMDuLaxk/U+p+s7Oiqd9XR52jrqWuuxkuVw5Vzsr2DYAFyjv0Oc+nYx4Tx2bu9OtbzHpUJD6ihSCQQbagQR0IIJ6Gb9doIBUggjIIIII9wZV3Gtd9m4zxC0aX7Qo0dLOg8sfDnqxDD4h749BOry/y8W5eOnr1Kft67ClqlvLQXsSta567RnZ79T09JbxySUmXeky03G6LH2V3VO/7i2Vs3Tv0BzPlePacvsF9JcnaEFtZbd224znOfSQ3gvFCms0un4lo1o1Ch102oqKmmzFZVkUgZTK9dp9QO3Se2k0yf9p7iFXP2Gs5wO5uAz+OAOseE7/GzySp+YtMGKtqKAykhlNtQIK9CCCcgiZr5g07KzLqKSqY3sLayF3HC7iDhcntmQvxS4JRXw+sV1Vr/StP1Crkl7fiJbuc5OcybJwWhWZlqrBZdjYVQGQEkKwHQjJPf3MzZjJKu6Jxugozi6kouAziysqpPYFs4H5z30murtXdU6WLnG5GVhkdxlTiV0ODPpNaeGUlRo9YHtXPz0qhH2ilPcOMBSfl3E+nWxtLpUrQJWqoqgAKoAAA6AACMsZPRLa9SZpV8boazy1uqNn9WLKy/T+EHMj/AIocSejhrMhZQ1lSWupIZancCwgjsdvTP1n1zXyxpreG2KqVoK6memxAqms1qXR0YdR2H4gxMZqWlqQ6zilVOPOtrrznG90TOO+NxGZ86TjNFrbarqrGxnallbHHvhT2lc8z6qzUcA4fbeu65rdEcHALMzY7ntuGD+cmHB6GbWu9ujSgpUqpcrKxcWOS6ZUAYGxDgjIz9Zq4amze6kkRE5NEREBERATEzMQIrzhzBTotRpLtSxWv9uuQrMdzIpAwoJ9DNMeMfDOuLrOnf9hqOme2fh6ThePtBOj0zDstxB/1q2x/sn1y3rtNVoq1GxcBfMQISdwvDfGFHfaAcn0xPVjx43jmV243K+WnG4vzbw99VbZ5p2v1wKbxbllAZSLK9oHqOvdjjHr98D5w4fXq0sNp2qCQPJuNpbbtAxXXjbjB79xkjODNbxSsptr3qFa1Q25sYsUGysJuzggEFgMz38LdVRTSC21LGNTE7SXZQbdxGBkj5Qcewno8Z9Pff2ct3y0mZ8Y+GjGbn69v2Go6/UfB1nV5R4/TrftF2mYtWbFUEqynK1JkYYAyDcw6qizhuxgrP5dXloyENlcb9gYA5x7Tf8BqyOG2H969sfklYnnz48Zx3KOsyty0suMzBkNr8WdAWdQ9pKMynbRc4O043A1qwIOOk80xt9OtsiZ5g9ZCm8YOHA7TZaD+79n1Gf025n1qfFrQIhZmvGPQ6bUrn6AsoH6kTX08/snlG3peRRSGTTarU0UszN5CNSVUucsK2dC9Y/A9PSdLVct1to/siM9VWwV/AV3eXjaVywPcdz3+s3tBrVuqS1PlsVXXPfDgMP5Gcfi3O+m09hq3PbcO9FFb3WD+0EHwf6xEbyyp1G5XwBDpTp72a+sjafN2livTAJUDtjoe/rnM1jyoo0K6Ou22upU8vcpr3tXgjaWZSOx7gAzlafxX0Xm+Vf52mc9hqKXqH69QPxOJL67AygqQQRkEHIIPYgjvF8sfZNVz+XuBjR0LSljuiABN+zKqBgLlVGR+OT1nyeW6ft32zH7byvKz0xt3bs++70z7TV4/zrp9Cf6V5yr0xYKLmry2cLvVSuenac/T+J+ltQvSmrtQdGdNLqGUEdSCcSzHO9m56dfmfllNfR5Nz2LXkMQhUFipDLklT0BAPSeScqftant1OptFTbkrdqtm4AqGYIi7iM5GT3mOXeeNJriRprgzjvWwZLAB3O1gCR+E72ZLcp1TUvbgUcpKmtfVi+4vYArofKNZrGdte3ZkAZ6HOfczwr5CqRLqq7LU09wJOnUrsRyQ3mUkjdWcjOAcZ64nU41zDRpEDam1UBOFHUsx9kRcsx+gEj2p8VdLV1tq1laHta+luVOv1PX+Us876L4x1tHyoq2123XXah6t3lG014r3DBYBEXc2Om5smeWn5NVNadX9ovNrKEbPk7DWG3CvaE6AH1HX6zp8H45Rq6/M01q2J7qex9iO6n6GePHuYqtGge8W7DnLJVbaFx1y+wHaPqenSTeW9HXtr8y8pJr1VbrblRSrCtCigupyrklS2R+OPpOxpqSiBSzOQMF227m+p2gDP4CcflrnXS6/d9lt3FMbkKsjAHs21gCR9RO7JluftqzXuOFruVBbra9UbrlsqBWtV8rYFbG9cFCTux1JOfbE7sifEfErS6ewV6hdTUxJChtNd8eDjKFQd3XHb3E61nMlS6R9U4tSqtWZg9T1vhPZLAD17D3luOXW0lje1+gS+pqrlD1uCrIRkEH0nAo5ERahQ+o1NmmHQaZ3QptHatnCix0H7pbHoek1K/FnQFAwa/B/9tqTj6EhCP0M+K/F/hzHC2WsfYafUE/oFmphyT1E3i7HMfKSa1K0sstrStg6rWUX40+Ruqn5fQDp1nX0tBRFVnZyBgu23c31O0AZ/ACRVPFTQtbVUrXb7XVFBouTBc4BJsAGM+2ZLbLQqlmIAAySSAAB3JJ7TGUynVWa+H3mMyJ3+JWlGTUup1CjvZRp7rK+nfFmAp/ImbHL/iFota+yi7Fn9U6tW/TvgN835Zjwy1vS+USSZmBMzKkREBETECJ+KXBDquFXqoy6AWoPXNXxED8V3D85+cKdVazjY9hY9BhnJ/KfqXmXipooJr2+Y3Rd2SFA62WkDuqIGYj1wB6z89c28KOg1m/SmwVt8VbMmwgWBgUOAFwy7iAO6nt3E+j+jz6uP+PLzTvbp8K8LNddsGoY0Vu4T4izncckZrU4x07k46ibXM/hTqNIp+z3tcETeUwyHGSCEUMQzdCcdM+nXpOzwTxgA039KIsu31+WNtaYwRvJ2qQiBegY5br29pUeeNL/AIrfUtlgm4KTuxZe27C1vgb8knJHYZ9jLly82OXcJjhZ0/Ph1z9Tvfr3O5uv/Ofpjw54GdJwvT1sMOV8xx7Pad5H5ZA/KUTyFwBdRqQ9+9aav2jsqbhlCue4K7FyGbP3emOon6I5c4o1+nVrFC2DAsUdt2AwYfRlKsPo2PST9bnvWMXgny6Gpo3oy5I3AjI6MMgjIPoes8OF8Kr01KVUqFRAFAH06ZJ9Se5J7mbkxPnPSo/mmnPN1H1s0h/QL/yl2WUh1KuAykYKkZBB7gg95THMr/8Ae/T/AEfTD/6/9ZdQnp571h+HLj938q68QuO/4o4bTpdGW8yz9lUxOWStfmYH3+JVB9M59JKuUeWU0OlSpB8RAa2z71lh6s7Hueue/YSs/Hyplv0dv3QtgHtuVlfH5jH6S3uF65bqK7UOVsRXB+jAH/jM5zXHjfvtce8q53NnKlXENM1VwGcHy7MfFW/owP49x6iVt4O8w26fV28M1JPQ2eWD12WVE+Yg/hIBYD6H3lxmU3Rot3OTeX2Umx8en9HAb9WZR+c1w3ywyxv22mfVlibeLNYPBtVn0FZ/NbUM0vBYf5Hr/wDku/vzo+Kf+htX/YH99MSB8ocE1x4F5uh1dqNm1k0wSra21yGAcjcGIBx9ZcJvh1v5S9Z7/preIemFHMWlfR9LnNLsq/1jWMhJA/eTv7jJ9ZcnFuJrptPbdZ8taM5/BQTgfU9pV/gtZpr3tstBfiCklrbGZmKN03IG+Uj5T69vQ4k18S9Oz8H1ap38snH0Uhm/kDJy/wAscL8dGHq5I54Wadta13E9Xh7Xdq6QeoqrTuE/d6nGf4c+ssW/Tq6FXAZWBDKQCCD6EHuJXfgVxNX4c9X3qrWyP4bcOp/XcPylkzHNuZ2N4d4qI49S/L3GEt05P2a4bjX1wa92LKvqVzuU9xkfXN4oy2ICMFWAP0KsP9hBlW/4QNa/ZtKfv+Y4A9SCnX+YX9ZY3LumavRadH+ZKqlb8VRQf5zfLfLDHK+/X+M4dZWPzzo+H6vQKvEdKfgW62piM4XY+3ZYPWtxgZ/2HEvfkvnOriWnFlfwuuBbUT8SN/xU+h9fxBnD8KqFt4ZarqGR9RqgykZBVn6gj1EgnMvLuo4BrV1eiJOnY4AOSACcmi33U/db6e469ctc1uN9z1/bE3h38J/4h0A6vhJ9RrAPyK5P90SVcV4PXqaxXdkpuRyvo3lsHCsMdVyBkeuJXvFObauIvwe2k/8AnALKz81b7D8J/XofUS0BPNnLjJL/AN26yy2vlK8DA7ew6CUl4O0/5a1f8KXf78CXfKW8Hv8ATWv/ALNv/wCgTpxX9mf4Zz/lFt8Y4PXqavLtBxlWBHRlZGDqyk9iCBK85k4ieJ8bThgJ+y1fHqVU480oocoxH3QSi49yfYYtEyj+A6r7NzbcLenm23oCf/WHmV/r8P6ycM35X7Toz60u2mgIoVAFUAAKBgADoAAOwla+MHJavQddpxsvpwzsvwl0B+YkffXuG74z9MWdOfx+tW0l6v8AKarQ34FGz/KcuPO45SxvKbiP+FnNba/QBrTm6pjXYf3iACr/AJqR+YMmMqX/AAfNKw0+qsI+BnrVT7lFbd/eWW1N82Mx5LImF3jNkRE4tkREDi8y8Ka2sGsncu4EDG4o+A4XPTd0BGfbHrIOyI+ns0+pr8yuzq6gMLEsUD4q3I6FAUABHo/yqMS0TOFzVp6xQzmss521jbkM3msK9rYB3L8XUEHIzgTphlrpjLHfb8+6jgCaLVVvqFe/R5DblABdSCUVgTgZwPXDAHaT6ddaLuM31pWj1aRCQgADscABiAAqs+Aq+iIMD8bSTiVVlzV6xq7q/J2sxosRXLODsZCCMrtJ6dtw6D1+W4ki6hq9G9dKGlFRxRY+01tZ+yVAoAzvVuvf0B6keu/qLfjv7uP05PlyKGTyqatOipRTvFaj4y1o+ApYxGXsYksa8YYdcnHSf8J07gPZaAr2sGKD7oChFUn1OBk/Un2mjyppKTStyVlXYEMXJawFGNbLuPYZXGAB2HSd7E8meW674zTM1OJcUr09ZsuYIgIG45PU9AMAEkzbmMTm0/P3MPGBZzCmsqS5qEt053im7qtQUOQCufQy8+E8Yq1Ne+hty5K5KuvUY6YcA+o9Ju4jE68nJ5yTXpjHHW3B525TTiOjalztbO6qz9ywZwfwPUH6EyveUuadRwb+icUpt8hSfK1CKzqoJyRkdGTPUeoz29rhmCsmPJrHxs3C47u4id3iLRYmNAtmruPyVV12AZ9DZYyha19yT+U+eQ+TG0ht1OqYPrNQS1rD5UBO7y19wD3P0HtJcqAdpmTy1NRdd7qBeLfHKhw+7TAlr7FTbUquzYLqSx2g7RhT1M0/B/mGpdFXpLCa7w9m2t0dCwZi4KlhhuhPTOeksjEbZr6k8PDX9p4/u2qznjkS/T6scS4SP2gO62gfeJ+ZlX7wYZDL39R1ku5Y5203Ea9oIS7BFulfpYpx8Q2nqy9+o9O+JJSJ4nRIXDlE3js+1dwz0OGxntJeTymr8fJMdXpTlvL+r4Br21Glra/RvkOi5LCsnOxwOzL918YPr3MnWj8VuH2oCLXD/wBSarjbn22qpyfwMl+J8isA9APxly5Jn/Kd/cmPj6QNOAW8U19Wq1lTU6XT/wCb6ZwPNsYkHzbV+4MgYXv0GfXMt43x6nSV7722g5CgKzMzAFtqqoJJwJ0sQRMXLet+lk0qfwm5vpo0rafUiypzc7KWqt2sLSCPiC4BB6dcektDX6BL6mruUPW4Ksh6gg+k98TOJc8vLLynRJqaqirOQLOG8c0ZTc+mfUJ5dnU7Tk/s3/iA7H1H5iXoI2zOJeTkvJraY4TH05XGuZaNIB577SQSqhbHY474VASZSnhnxf7JxO27UpalVq2jeabiAWcOucKcdjL/AMRiXDkmONmvZljuyvPS6lbEV0OVYBlPUZB6g4PWV14p+HdmrZdXov8AOawNyAhTYEOVZT6WL6Z7j8OtlYgiZwzuF3Fyx8pqq55a8W6tgq4or6bUJ0cvXYEcjpuGBlSfUEY9jNnmHjVnFKTpeGK+y34bta6PXUlZ+ZU3gGxyOmFGMHvJ2awe4BmcS3PHe5E8brVrncucBr0Wmr09I+FB3PdmPVnP1J6zpzAEzMW77rZERIEREBNXiGi81NobaQVZWwDhkYMpwe4yO02ogQ/V8k2WOzG5csbCfhsxm1BW/TzMD4QoA9MZ79Z6LyhaHRxcgdGDqdlhGQNuCPM+IYJ7n6ZwABLIm/PL0z4xp8L4eKKlQEtjcS2AMs7F2OB2yzHpNyImGiIiAiIgIiICIiAiIgIiICIiAiIgIiICIiAiIgIiICIiAiIgIiICIiAiIgIiICIiAiIgIiICIiAiIgIiICIiAiIgIiICIiAiIgIiICIiAiIgIiICIiAiIgIiICIiAiIgIiICIiAiIgIiICIiAiIgIiICIiAiIgIiICIiAiIgIiICIiAiIgf/2Q==">
            <a:hlinkClick r:id="rId3"/>
          </p:cNvPr>
          <p:cNvSpPr>
            <a:spLocks noChangeAspect="1" noChangeArrowheads="1"/>
          </p:cNvSpPr>
          <p:nvPr/>
        </p:nvSpPr>
        <p:spPr bwMode="auto">
          <a:xfrm>
            <a:off x="127248" y="-642937"/>
            <a:ext cx="2745879" cy="156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CA"/>
          </a:p>
        </p:txBody>
      </p:sp>
    </p:spTree>
    <p:extLst>
      <p:ext uri="{BB962C8B-B14F-4D97-AF65-F5344CB8AC3E}">
        <p14:creationId xmlns:p14="http://schemas.microsoft.com/office/powerpoint/2010/main" val="160400213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esentation Title Slide (A)">
    <p:spTree>
      <p:nvGrpSpPr>
        <p:cNvPr id="1" name=""/>
        <p:cNvGrpSpPr/>
        <p:nvPr/>
      </p:nvGrpSpPr>
      <p:grpSpPr>
        <a:xfrm>
          <a:off x="0" y="0"/>
          <a:ext cx="0" cy="0"/>
          <a:chOff x="0" y="0"/>
          <a:chExt cx="0" cy="0"/>
        </a:xfrm>
      </p:grpSpPr>
      <p:sp>
        <p:nvSpPr>
          <p:cNvPr id="10" name="Title 1"/>
          <p:cNvSpPr>
            <a:spLocks noGrp="1"/>
          </p:cNvSpPr>
          <p:nvPr>
            <p:ph type="ctrTitle"/>
          </p:nvPr>
        </p:nvSpPr>
        <p:spPr>
          <a:xfrm>
            <a:off x="446485" y="2704281"/>
            <a:ext cx="8251031" cy="538609"/>
          </a:xfrm>
        </p:spPr>
        <p:txBody>
          <a:bodyPr anchor="ctr">
            <a:spAutoFit/>
          </a:bodyPr>
          <a:lstStyle>
            <a:lvl1pPr>
              <a:lnSpc>
                <a:spcPts val="4219"/>
              </a:lnSpc>
              <a:defRPr sz="4200">
                <a:solidFill>
                  <a:srgbClr val="001337"/>
                </a:solidFill>
              </a:defRPr>
            </a:lvl1pPr>
          </a:lstStyle>
          <a:p>
            <a:r>
              <a:rPr lang="en-US"/>
              <a:t>Click to edit Master title style</a:t>
            </a:r>
            <a:endParaRPr lang="en-US" dirty="0"/>
          </a:p>
        </p:txBody>
      </p:sp>
    </p:spTree>
    <p:extLst>
      <p:ext uri="{BB962C8B-B14F-4D97-AF65-F5344CB8AC3E}">
        <p14:creationId xmlns:p14="http://schemas.microsoft.com/office/powerpoint/2010/main" val="26239174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esentation Title Slide (B)">
    <p:spTree>
      <p:nvGrpSpPr>
        <p:cNvPr id="1" name=""/>
        <p:cNvGrpSpPr/>
        <p:nvPr/>
      </p:nvGrpSpPr>
      <p:grpSpPr>
        <a:xfrm>
          <a:off x="0" y="0"/>
          <a:ext cx="0" cy="0"/>
          <a:chOff x="0" y="0"/>
          <a:chExt cx="0" cy="0"/>
        </a:xfrm>
      </p:grpSpPr>
      <p:sp>
        <p:nvSpPr>
          <p:cNvPr id="6" name="Line 3"/>
          <p:cNvSpPr>
            <a:spLocks noChangeShapeType="1"/>
          </p:cNvSpPr>
          <p:nvPr/>
        </p:nvSpPr>
        <p:spPr bwMode="auto">
          <a:xfrm rot="10800000" flipH="1">
            <a:off x="452066" y="3038327"/>
            <a:ext cx="8253264" cy="2232"/>
          </a:xfrm>
          <a:prstGeom prst="line">
            <a:avLst/>
          </a:prstGeom>
          <a:noFill/>
          <a:ln w="76200">
            <a:solidFill>
              <a:srgbClr val="01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4" name="Title 1"/>
          <p:cNvSpPr>
            <a:spLocks noGrp="1"/>
          </p:cNvSpPr>
          <p:nvPr>
            <p:ph type="ctrTitle"/>
          </p:nvPr>
        </p:nvSpPr>
        <p:spPr>
          <a:xfrm>
            <a:off x="446485" y="2358974"/>
            <a:ext cx="8251031" cy="519373"/>
          </a:xfrm>
        </p:spPr>
        <p:txBody>
          <a:bodyPr>
            <a:spAutoFit/>
          </a:bodyPr>
          <a:lstStyle>
            <a:lvl1pPr>
              <a:lnSpc>
                <a:spcPct val="100000"/>
              </a:lnSpc>
              <a:defRPr sz="3400">
                <a:solidFill>
                  <a:srgbClr val="001337"/>
                </a:solidFill>
              </a:defRPr>
            </a:lvl1pPr>
          </a:lstStyle>
          <a:p>
            <a:r>
              <a:rPr lang="en-US"/>
              <a:t>Click to edit Master title style</a:t>
            </a:r>
            <a:endParaRPr lang="en-US" dirty="0"/>
          </a:p>
        </p:txBody>
      </p:sp>
      <p:sp>
        <p:nvSpPr>
          <p:cNvPr id="5" name="Subtitle 2"/>
          <p:cNvSpPr>
            <a:spLocks noGrp="1"/>
          </p:cNvSpPr>
          <p:nvPr>
            <p:ph type="subTitle" idx="1"/>
          </p:nvPr>
        </p:nvSpPr>
        <p:spPr>
          <a:xfrm>
            <a:off x="446485" y="3268266"/>
            <a:ext cx="8251031" cy="320601"/>
          </a:xfrm>
        </p:spPr>
        <p:txBody>
          <a:bodyPr>
            <a:spAutoFit/>
          </a:bodyPr>
          <a:lstStyle>
            <a:lvl1pPr marL="0" marR="0" indent="0" algn="l" defTabSz="642915" rtl="0" eaLnBrk="0" fontAlgn="base" latinLnBrk="0" hangingPunct="0">
              <a:lnSpc>
                <a:spcPts val="2531"/>
              </a:lnSpc>
              <a:spcBef>
                <a:spcPts val="0"/>
              </a:spcBef>
              <a:spcAft>
                <a:spcPct val="0"/>
              </a:spcAft>
              <a:buClrTx/>
              <a:buSzTx/>
              <a:buFontTx/>
              <a:buNone/>
              <a:tabLst/>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3351709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ation Title Slide (C)">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a:off x="445369" y="4446985"/>
            <a:ext cx="8253264" cy="2232"/>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5" name="Title 1"/>
          <p:cNvSpPr>
            <a:spLocks noGrp="1"/>
          </p:cNvSpPr>
          <p:nvPr>
            <p:ph type="ctrTitle"/>
          </p:nvPr>
        </p:nvSpPr>
        <p:spPr>
          <a:xfrm>
            <a:off x="446485" y="3713299"/>
            <a:ext cx="8251031" cy="519373"/>
          </a:xfrm>
        </p:spPr>
        <p:txBody>
          <a:bodyPr anchor="b">
            <a:spAutoFit/>
          </a:bodyPr>
          <a:lstStyle>
            <a:lvl1pPr>
              <a:lnSpc>
                <a:spcPct val="100000"/>
              </a:lnSpc>
              <a:defRPr sz="3400">
                <a:solidFill>
                  <a:srgbClr val="001337"/>
                </a:solidFill>
              </a:defRPr>
            </a:lvl1pPr>
          </a:lstStyle>
          <a:p>
            <a:r>
              <a:rPr lang="en-US"/>
              <a:t>Click to edit Master title style</a:t>
            </a:r>
            <a:endParaRPr lang="en-US" dirty="0"/>
          </a:p>
        </p:txBody>
      </p:sp>
      <p:sp>
        <p:nvSpPr>
          <p:cNvPr id="6" name="Subtitle 2"/>
          <p:cNvSpPr>
            <a:spLocks noGrp="1"/>
          </p:cNvSpPr>
          <p:nvPr>
            <p:ph type="subTitle" idx="1"/>
          </p:nvPr>
        </p:nvSpPr>
        <p:spPr>
          <a:xfrm>
            <a:off x="446485" y="4731372"/>
            <a:ext cx="8251031" cy="320601"/>
          </a:xfrm>
        </p:spPr>
        <p:txBody>
          <a:bodyPr>
            <a:spAutoFit/>
          </a:bodyPr>
          <a:lstStyle>
            <a:lvl1pPr marL="0" marR="0" indent="0" algn="l" defTabSz="642915" rtl="0" eaLnBrk="0" fontAlgn="base" latinLnBrk="0" hangingPunct="0">
              <a:lnSpc>
                <a:spcPts val="2531"/>
              </a:lnSpc>
              <a:spcBef>
                <a:spcPts val="0"/>
              </a:spcBef>
              <a:spcAft>
                <a:spcPct val="0"/>
              </a:spcAft>
              <a:buClrTx/>
              <a:buSzTx/>
              <a:buFontTx/>
              <a:buNone/>
              <a:tabLst/>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44397429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46485" y="1125141"/>
            <a:ext cx="8304609" cy="4607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Tree>
    <p:extLst>
      <p:ext uri="{BB962C8B-B14F-4D97-AF65-F5344CB8AC3E}">
        <p14:creationId xmlns:p14="http://schemas.microsoft.com/office/powerpoint/2010/main" val="115126873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nd Accompanying Tex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6485" y="964406"/>
            <a:ext cx="8251031" cy="4822031"/>
          </a:xfrm>
        </p:spPr>
        <p:txBody>
          <a:bodyPr/>
          <a:lstStyle>
            <a:lvl1pPr>
              <a:lnSpc>
                <a:spcPts val="1687"/>
              </a:lnSpc>
              <a:defRPr sz="1700" b="1">
                <a:latin typeface="HelveticaNeueLT Std" pitchFamily="34" charset="0"/>
              </a:defRPr>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p:txBody>
      </p:sp>
      <p:sp>
        <p:nvSpPr>
          <p:cNvPr id="8"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
        <p:nvSpPr>
          <p:cNvPr id="6" name="Text Placeholder 12"/>
          <p:cNvSpPr>
            <a:spLocks noGrp="1"/>
          </p:cNvSpPr>
          <p:nvPr>
            <p:ph type="body" sz="quarter" idx="11"/>
          </p:nvPr>
        </p:nvSpPr>
        <p:spPr>
          <a:xfrm>
            <a:off x="4825153" y="5947172"/>
            <a:ext cx="3863520" cy="589359"/>
          </a:xfrm>
        </p:spPr>
        <p:txBody>
          <a:bodyPr anchor="b"/>
          <a:lstStyle>
            <a:lvl1pPr marL="0" indent="0">
              <a:lnSpc>
                <a:spcPct val="90000"/>
              </a:lnSpc>
              <a:spcBef>
                <a:spcPts val="0"/>
              </a:spcBef>
              <a:buFont typeface="Arial"/>
              <a:buNone/>
              <a:defRPr sz="1100" b="0">
                <a:solidFill>
                  <a:srgbClr val="091332"/>
                </a:solidFill>
                <a:latin typeface="+mn-lt"/>
              </a:defRPr>
            </a:lvl1pPr>
          </a:lstStyle>
          <a:p>
            <a:pPr lvl="0"/>
            <a:r>
              <a:rPr lang="en-US"/>
              <a:t>Click to edit Master text styles</a:t>
            </a:r>
          </a:p>
        </p:txBody>
      </p:sp>
    </p:spTree>
    <p:extLst>
      <p:ext uri="{BB962C8B-B14F-4D97-AF65-F5344CB8AC3E}">
        <p14:creationId xmlns:p14="http://schemas.microsoft.com/office/powerpoint/2010/main" val="58770464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446484" y="1071563"/>
            <a:ext cx="4125516" cy="4714875"/>
          </a:xfrm>
        </p:spPr>
        <p:txBody>
          <a:bodyPr>
            <a:noAutofit/>
          </a:bodyPr>
          <a:lstStyle/>
          <a:p>
            <a:pPr lvl="0"/>
            <a:r>
              <a:rPr lang="en-US" noProof="0">
                <a:sym typeface="Georgia" pitchFamily="-107" charset="0"/>
              </a:rPr>
              <a:t>Click icon to add picture</a:t>
            </a:r>
          </a:p>
        </p:txBody>
      </p:sp>
      <p:sp>
        <p:nvSpPr>
          <p:cNvPr id="6" name="Text Placeholder 12"/>
          <p:cNvSpPr>
            <a:spLocks noGrp="1"/>
          </p:cNvSpPr>
          <p:nvPr>
            <p:ph type="body" sz="quarter" idx="11"/>
          </p:nvPr>
        </p:nvSpPr>
        <p:spPr>
          <a:xfrm>
            <a:off x="4825153" y="5947172"/>
            <a:ext cx="3863520" cy="589359"/>
          </a:xfrm>
        </p:spPr>
        <p:txBody>
          <a:bodyPr anchor="b"/>
          <a:lstStyle>
            <a:lvl1pPr marL="0" indent="0">
              <a:lnSpc>
                <a:spcPct val="90000"/>
              </a:lnSpc>
              <a:spcBef>
                <a:spcPts val="0"/>
              </a:spcBef>
              <a:buFont typeface="Arial"/>
              <a:buNone/>
              <a:defRPr sz="1100" b="0">
                <a:solidFill>
                  <a:srgbClr val="091332"/>
                </a:solidFill>
                <a:latin typeface="+mn-lt"/>
              </a:defRPr>
            </a:lvl1pPr>
          </a:lstStyle>
          <a:p>
            <a:pPr lvl="0"/>
            <a:r>
              <a:rPr lang="en-US"/>
              <a:t>Click to edit Master text styles</a:t>
            </a:r>
          </a:p>
        </p:txBody>
      </p:sp>
      <p:sp>
        <p:nvSpPr>
          <p:cNvPr id="8" name="Text Placeholder 7"/>
          <p:cNvSpPr>
            <a:spLocks noGrp="1"/>
          </p:cNvSpPr>
          <p:nvPr>
            <p:ph type="body" sz="quarter" idx="12"/>
          </p:nvPr>
        </p:nvSpPr>
        <p:spPr>
          <a:xfrm>
            <a:off x="4825153" y="1071563"/>
            <a:ext cx="3872363" cy="4714875"/>
          </a:xfrm>
        </p:spPr>
        <p:txBody>
          <a:bodyPr/>
          <a:lstStyle>
            <a:lvl1pPr>
              <a:defRPr sz="1300"/>
            </a:lvl1pPr>
            <a:lvl2pPr>
              <a:defRPr sz="1300"/>
            </a:lvl2pPr>
            <a:lvl3pPr>
              <a:defRPr sz="13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Tree>
    <p:extLst>
      <p:ext uri="{BB962C8B-B14F-4D97-AF65-F5344CB8AC3E}">
        <p14:creationId xmlns:p14="http://schemas.microsoft.com/office/powerpoint/2010/main" val="316243336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8000"/>
          </a:xfrm>
          <a:solidFill>
            <a:srgbClr val="0E1E46"/>
          </a:solidFill>
        </p:spPr>
        <p:txBody>
          <a:bodyPr anchor="ctr"/>
          <a:lstStyle>
            <a:lvl1pPr algn="ctr">
              <a:defRPr sz="4000">
                <a:solidFill>
                  <a:srgbClr val="FFFFFF"/>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228600" y="1124744"/>
            <a:ext cx="8686800" cy="4971256"/>
          </a:xfrm>
        </p:spPr>
        <p:txBody>
          <a:bodyPr/>
          <a:lstStyle>
            <a:lvl1pPr marL="457200" indent="-457200">
              <a:buFont typeface="Arial" pitchFamily="34" charset="0"/>
              <a:buChar char="•"/>
              <a:defRPr sz="2800">
                <a:latin typeface="Times New Roman" pitchFamily="18" charset="0"/>
                <a:cs typeface="Times New Roman" pitchFamily="18" charset="0"/>
              </a:defRPr>
            </a:lvl1pPr>
            <a:lvl2pPr>
              <a:buSzPct val="100000"/>
              <a:defRPr sz="2400">
                <a:latin typeface="Times New Roman" pitchFamily="18" charset="0"/>
                <a:cs typeface="Times New Roman" pitchFamily="18" charset="0"/>
              </a:defRPr>
            </a:lvl2pPr>
            <a:lvl3pPr marL="375034" indent="-160729">
              <a:buSzPct val="100000"/>
              <a:buFont typeface="Times New Roman" pitchFamily="18" charset="0"/>
              <a:buChar char="−"/>
              <a:defRPr sz="2400" i="0">
                <a:latin typeface="Times New Roman" pitchFamily="18" charset="0"/>
                <a:cs typeface="Times New Roman" pitchFamily="18" charset="0"/>
              </a:defRPr>
            </a:lvl3pPr>
            <a:lvl4pPr marL="589338" indent="-160729">
              <a:buSzPct val="100000"/>
              <a:buFont typeface="Times New Roman" pitchFamily="18" charset="0"/>
              <a:buChar char="−"/>
              <a:defRPr sz="2400" i="0">
                <a:latin typeface="Times New Roman" pitchFamily="18" charset="0"/>
                <a:cs typeface="Times New Roman" pitchFamily="18" charset="0"/>
              </a:defRPr>
            </a:lvl4pPr>
            <a:lvl5pPr marL="803643" indent="-160729">
              <a:buSzPct val="100000"/>
              <a:buFont typeface="Times New Roman" pitchFamily="18" charset="0"/>
              <a:buChar char="−"/>
              <a:defRPr sz="2000" i="0">
                <a:latin typeface="Times New Roman" pitchFamily="18" charset="0"/>
                <a:cs typeface="Times New Roman" pitchFamily="18" charset="0"/>
              </a:defRPr>
            </a:lvl5pPr>
          </a:lstStyle>
          <a:p>
            <a:pPr lvl="0"/>
            <a:r>
              <a:rPr lang="en-US" dirty="0"/>
              <a:t>Click to edit Master text styles</a:t>
            </a:r>
          </a:p>
          <a:p>
            <a:pPr lvl="3"/>
            <a:r>
              <a:rPr lang="en-US" dirty="0"/>
              <a:t>Second level</a:t>
            </a:r>
          </a:p>
          <a:p>
            <a:pPr lvl="5"/>
            <a:r>
              <a:rPr lang="en-US" dirty="0"/>
              <a:t>Fifth level</a:t>
            </a:r>
          </a:p>
        </p:txBody>
      </p:sp>
    </p:spTree>
    <p:extLst>
      <p:ext uri="{BB962C8B-B14F-4D97-AF65-F5344CB8AC3E}">
        <p14:creationId xmlns:p14="http://schemas.microsoft.com/office/powerpoint/2010/main" val="417401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Presentation Slide (B)">
    <p:spTree>
      <p:nvGrpSpPr>
        <p:cNvPr id="1" name=""/>
        <p:cNvGrpSpPr/>
        <p:nvPr/>
      </p:nvGrpSpPr>
      <p:grpSpPr>
        <a:xfrm>
          <a:off x="0" y="0"/>
          <a:ext cx="0" cy="0"/>
          <a:chOff x="0" y="0"/>
          <a:chExt cx="0" cy="0"/>
        </a:xfrm>
      </p:grpSpPr>
      <p:pic>
        <p:nvPicPr>
          <p:cNvPr id="2" name="Picture 3" descr="U of T Engineering Text Treatment Stacked.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650" y="1859607"/>
            <a:ext cx="726430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hQRDxQUEBQUFRQWGBUYFRIYFREWFRgWExcWFBcUGBYXHSYfFxojGRcVHy8gIycqLCwsGCAxNTA2NScrLCkBCQoKDgwOGg8PGi0kHyUqLiktLCwpKSksKSwsKSksLCwvLywsLCksKSksLCkpKSksLCwsKSwpKSksLCwqLCwsKf/AABEIAKkBKQMBIgACEQEDEQH/xAAcAAEAAgMBAQEAAAAAAAAAAAAABgcBBAUDAgj/xABGEAACAgECBAQDBQQECwkAAAABAgADEQQSBQYhMQcTQVEiMmEUQnGBkSNSYqEkU3KyCBUlNDWCsbPB0eEWJjNEY2RzorT/xAAZAQEBAQEBAQAAAAAAAAAAAAAAAQIDBAX/xAAlEQEBAAICAgEDBQEAAAAAAAAAAQIRAyESMUETUXEEIjJhkfD/2gAMAwEAAhEDEQA/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MTpzjZp0IiICIiAiIgIiICIiAiIgIiICIiAiIgIiICIiAiIgIiYgZzExMwEREBERAw0q/nXjGdUxLOqpuVLfMqr2Gobr1WtiCxwFZXOPi2gdCM2gZGuY+UheXavaGsCpcrYC21qeqlgpZOnTK4z09hOnHZL2xnLZ0rTQcMRL621TgPW1r0rtWyha3AeutKy5+AEuGBPw717ZBmpqtdignA040otcU10Fku+0Nkb1yu2tg1YG7OMDviTe3kPyK6wrrmxgjZDEJuPwKhGGCjB7Y+LBAAyBnh/JdGo3X1AFludQtjW4YU/s8uVORZkMwfrjd26z1fVx9uPhWOS9X5uoRw+Bt8sEOWrsCVhlpQquxiu8szE7yyt0ABliCcTgPLSUYezFl5zutOfXphQei/CFBIALEEnqZ255M7LenfGajMREw0REQEREBERAREQERGYCIiAiIgIiICIiAiIgIiICIiAiIgIiICImIGvq+IV1Y82xEz0G5lXJHXpnv0nK4tzHWKj5F9JfK/fqztyN20MwUttzjJxPXiIH23S/hqP7iTpXJhSVAJwcD646fzl6RVNur1t2pc36iny1ydOyWaPow+QvU1n5khs56djiePDdbr60ssF2nTU5BCC/Stp7e+5rF3gpYck7l6HA6DrGp5k1Viuq2PvZ0ptpda1w9zbdiqdvlgruwxZsjHb0zo+adUpry9jMSyV0qKiCan2OrqAS4AHzhh2PTp19vjdfDz7m1g8B5lU6ao6y7TLftHmqliFQ3Xt19sevedrS66u0ZqdXGcZVgwz7ZHr1E+krGOoGfXp6zS4f/AONqB/HX/uknivb0OlERIpPLUala1LWMqqO7MQoHp1J6Ces8Nao8p92MbWzntjBgeNHGKXVmS6plTq7LYjBR3yxB+HoD3nwOPacoXF9JQEAv5te0E9gWzgH6SM+EVKjg1GAPiNpPQdf2r9/fpPnQ6RBwPVDapQjiDY2jBHm3lTj9MflOlwktn9szLpMLNdWtfmM6ivGfMLKEwfXd2x26zwHHdPs3+fTszt8zzK9u7vt3ZxnHpK94HrLeDeTVqSbOG3hPKubqdNZYA3lWfwEk4P8A1E7XCNOjcu4KrtOltOMLjqrsDj9Ost49JMtpOOPafZv8+nYDt3+bXt3Yzt3ZxnHXE9k4lUazaLKzWM5sDoUGO+WzgYkZ5N4RVdwLTU2IGSzTIHGB13r1P49e84PLvFXo0dvDDg6um37NT0GGruy1eox6qle9j/YA9RJ4TvXweSenj+m2B/Pp2E7Q/m17dw6ld2cZx1xM6bjmnsYLXfS7HOFWytmOBk4AOT06yG+JPB6tNwB6alASs6cIMDuLaxk/U+p+s7Oiqd9XR52jrqWuuxkuVw5Vzsr2DYAFyjv0Oc+nYx4Tx2bu9OtbzHpUJD6ihSCQQbagQR0IIJ6Gb9doIBUggjIIIII9wZV3Gtd9m4zxC0aX7Qo0dLOg8sfDnqxDD4h749BOry/y8W5eOnr1Kft67ClqlvLQXsSta567RnZ79T09JbxySUmXeky03G6LH2V3VO/7i2Vs3Tv0BzPlePacvsF9JcnaEFtZbd224znOfSQ3gvFCms0un4lo1o1Ch102oqKmmzFZVkUgZTK9dp9QO3Se2k0yf9p7iFXP2Gs5wO5uAz+OAOseE7/GzySp+YtMGKtqKAykhlNtQIK9CCCcgiZr5g07KzLqKSqY3sLayF3HC7iDhcntmQvxS4JRXw+sV1Vr/StP1Crkl7fiJbuc5OcybJwWhWZlqrBZdjYVQGQEkKwHQjJPf3MzZjJKu6Jxugozi6kouAziysqpPYFs4H5z30murtXdU6WLnG5GVhkdxlTiV0ODPpNaeGUlRo9YHtXPz0qhH2ilPcOMBSfl3E+nWxtLpUrQJWqoqgAKoAAA6AACMsZPRLa9SZpV8boazy1uqNn9WLKy/T+EHMj/AIocSejhrMhZQ1lSWupIZancCwgjsdvTP1n1zXyxpreG2KqVoK6memxAqms1qXR0YdR2H4gxMZqWlqQ6zilVOPOtrrznG90TOO+NxGZ86TjNFrbarqrGxnallbHHvhT2lc8z6qzUcA4fbeu65rdEcHALMzY7ntuGD+cmHB6GbWu9ujSgpUqpcrKxcWOS6ZUAYGxDgjIz9Zq4amze6kkRE5NEREBERATEzMQIrzhzBTotRpLtSxWv9uuQrMdzIpAwoJ9DNMeMfDOuLrOnf9hqOme2fh6ThePtBOj0zDstxB/1q2x/sn1y3rtNVoq1GxcBfMQISdwvDfGFHfaAcn0xPVjx43jmV243K+WnG4vzbw99VbZ5p2v1wKbxbllAZSLK9oHqOvdjjHr98D5w4fXq0sNp2qCQPJuNpbbtAxXXjbjB79xkjODNbxSsptr3qFa1Q25sYsUGysJuzggEFgMz38LdVRTSC21LGNTE7SXZQbdxGBkj5Qcewno8Z9Pff2ct3y0mZ8Y+GjGbn69v2Go6/UfB1nV5R4/TrftF2mYtWbFUEqynK1JkYYAyDcw6qizhuxgrP5dXloyENlcb9gYA5x7Tf8BqyOG2H969sfklYnnz48Zx3KOsyty0suMzBkNr8WdAWdQ9pKMynbRc4O043A1qwIOOk80xt9OtsiZ5g9ZCm8YOHA7TZaD+79n1Gf025n1qfFrQIhZmvGPQ6bUrn6AsoH6kTX08/snlG3peRRSGTTarU0UszN5CNSVUucsK2dC9Y/A9PSdLVct1to/siM9VWwV/AV3eXjaVywPcdz3+s3tBrVuqS1PlsVXXPfDgMP5Gcfi3O+m09hq3PbcO9FFb3WD+0EHwf6xEbyyp1G5XwBDpTp72a+sjafN2livTAJUDtjoe/rnM1jyoo0K6Ou22upU8vcpr3tXgjaWZSOx7gAzlafxX0Xm+Vf52mc9hqKXqH69QPxOJL67AygqQQRkEHIIPYgjvF8sfZNVz+XuBjR0LSljuiABN+zKqBgLlVGR+OT1nyeW6ft32zH7byvKz0xt3bs++70z7TV4/zrp9Cf6V5yr0xYKLmry2cLvVSuenac/T+J+ltQvSmrtQdGdNLqGUEdSCcSzHO9m56dfmfllNfR5Nz2LXkMQhUFipDLklT0BAPSeScqftant1OptFTbkrdqtm4AqGYIi7iM5GT3mOXeeNJriRprgzjvWwZLAB3O1gCR+E72ZLcp1TUvbgUcpKmtfVi+4vYArofKNZrGdte3ZkAZ6HOfczwr5CqRLqq7LU09wJOnUrsRyQ3mUkjdWcjOAcZ64nU41zDRpEDam1UBOFHUsx9kRcsx+gEj2p8VdLV1tq1laHta+luVOv1PX+Us876L4x1tHyoq2123XXah6t3lG014r3DBYBEXc2Om5smeWn5NVNadX9ovNrKEbPk7DWG3CvaE6AH1HX6zp8H45Rq6/M01q2J7qex9iO6n6GePHuYqtGge8W7DnLJVbaFx1y+wHaPqenSTeW9HXtr8y8pJr1VbrblRSrCtCigupyrklS2R+OPpOxpqSiBSzOQMF227m+p2gDP4CcflrnXS6/d9lt3FMbkKsjAHs21gCR9RO7JluftqzXuOFruVBbra9UbrlsqBWtV8rYFbG9cFCTux1JOfbE7sifEfErS6ewV6hdTUxJChtNd8eDjKFQd3XHb3E61nMlS6R9U4tSqtWZg9T1vhPZLAD17D3luOXW0lje1+gS+pqrlD1uCrIRkEH0nAo5ERahQ+o1NmmHQaZ3QptHatnCix0H7pbHoek1K/FnQFAwa/B/9tqTj6EhCP0M+K/F/hzHC2WsfYafUE/oFmphyT1E3i7HMfKSa1K0sstrStg6rWUX40+Ruqn5fQDp1nX0tBRFVnZyBgu23c31O0AZ/ACRVPFTQtbVUrXb7XVFBouTBc4BJsAGM+2ZLbLQqlmIAAySSAAB3JJ7TGUynVWa+H3mMyJ3+JWlGTUup1CjvZRp7rK+nfFmAp/ImbHL/iFota+yi7Fn9U6tW/TvgN835Zjwy1vS+USSZmBMzKkREBETECJ+KXBDquFXqoy6AWoPXNXxED8V3D85+cKdVazjY9hY9BhnJ/KfqXmXipooJr2+Y3Rd2SFA62WkDuqIGYj1wB6z89c28KOg1m/SmwVt8VbMmwgWBgUOAFwy7iAO6nt3E+j+jz6uP+PLzTvbp8K8LNddsGoY0Vu4T4izncckZrU4x07k46ibXM/hTqNIp+z3tcETeUwyHGSCEUMQzdCcdM+nXpOzwTxgA039KIsu31+WNtaYwRvJ2qQiBegY5br29pUeeNL/AIrfUtlgm4KTuxZe27C1vgb8knJHYZ9jLly82OXcJjhZ0/Ph1z9Tvfr3O5uv/Ofpjw54GdJwvT1sMOV8xx7Pad5H5ZA/KUTyFwBdRqQ9+9aav2jsqbhlCue4K7FyGbP3emOon6I5c4o1+nVrFC2DAsUdt2AwYfRlKsPo2PST9bnvWMXgny6Gpo3oy5I3AjI6MMgjIPoes8OF8Kr01KVUqFRAFAH06ZJ9Se5J7mbkxPnPSo/mmnPN1H1s0h/QL/yl2WUh1KuAykYKkZBB7gg95THMr/8Ae/T/AEfTD/6/9ZdQnp571h+HLj938q68QuO/4o4bTpdGW8yz9lUxOWStfmYH3+JVB9M59JKuUeWU0OlSpB8RAa2z71lh6s7Hueue/YSs/Hyplv0dv3QtgHtuVlfH5jH6S3uF65bqK7UOVsRXB+jAH/jM5zXHjfvtce8q53NnKlXENM1VwGcHy7MfFW/owP49x6iVt4O8w26fV28M1JPQ2eWD12WVE+Yg/hIBYD6H3lxmU3Rot3OTeX2Umx8en9HAb9WZR+c1w3ywyxv22mfVlibeLNYPBtVn0FZ/NbUM0vBYf5Hr/wDku/vzo+Kf+htX/YH99MSB8ocE1x4F5uh1dqNm1k0wSra21yGAcjcGIBx9ZcJvh1v5S9Z7/preIemFHMWlfR9LnNLsq/1jWMhJA/eTv7jJ9ZcnFuJrptPbdZ8taM5/BQTgfU9pV/gtZpr3tstBfiCklrbGZmKN03IG+Uj5T69vQ4k18S9Oz8H1ap38snH0Uhm/kDJy/wAscL8dGHq5I54Wadta13E9Xh7Xdq6QeoqrTuE/d6nGf4c+ssW/Tq6FXAZWBDKQCCD6EHuJXfgVxNX4c9X3qrWyP4bcOp/XcPylkzHNuZ2N4d4qI49S/L3GEt05P2a4bjX1wa92LKvqVzuU9xkfXN4oy2ICMFWAP0KsP9hBlW/4QNa/ZtKfv+Y4A9SCnX+YX9ZY3LumavRadH+ZKqlb8VRQf5zfLfLDHK+/X+M4dZWPzzo+H6vQKvEdKfgW62piM4XY+3ZYPWtxgZ/2HEvfkvnOriWnFlfwuuBbUT8SN/xU+h9fxBnD8KqFt4ZarqGR9RqgykZBVn6gj1EgnMvLuo4BrV1eiJOnY4AOSACcmi33U/db6e469ctc1uN9z1/bE3h38J/4h0A6vhJ9RrAPyK5P90SVcV4PXqaxXdkpuRyvo3lsHCsMdVyBkeuJXvFObauIvwe2k/8AnALKz81b7D8J/XofUS0BPNnLjJL/AN26yy2vlK8DA7ew6CUl4O0/5a1f8KXf78CXfKW8Hv8ATWv/ALNv/wCgTpxX9mf4Zz/lFt8Y4PXqavLtBxlWBHRlZGDqyk9iCBK85k4ieJ8bThgJ+y1fHqVU480oocoxH3QSi49yfYYtEyj+A6r7NzbcLenm23oCf/WHmV/r8P6ycM35X7Toz60u2mgIoVAFUAAKBgADoAAOwla+MHJavQddpxsvpwzsvwl0B+YkffXuG74z9MWdOfx+tW0l6v8AKarQ34FGz/KcuPO45SxvKbiP+FnNba/QBrTm6pjXYf3iACr/AJqR+YMmMqX/AAfNKw0+qsI+BnrVT7lFbd/eWW1N82Mx5LImF3jNkRE4tkREDi8y8Ka2sGsncu4EDG4o+A4XPTd0BGfbHrIOyI+ns0+pr8yuzq6gMLEsUD4q3I6FAUABHo/yqMS0TOFzVp6xQzmss521jbkM3msK9rYB3L8XUEHIzgTphlrpjLHfb8+6jgCaLVVvqFe/R5DblABdSCUVgTgZwPXDAHaT6ddaLuM31pWj1aRCQgADscABiAAqs+Aq+iIMD8bSTiVVlzV6xq7q/J2sxosRXLODsZCCMrtJ6dtw6D1+W4ki6hq9G9dKGlFRxRY+01tZ+yVAoAzvVuvf0B6keu/qLfjv7uP05PlyKGTyqatOipRTvFaj4y1o+ApYxGXsYksa8YYdcnHSf8J07gPZaAr2sGKD7oChFUn1OBk/Un2mjyppKTStyVlXYEMXJawFGNbLuPYZXGAB2HSd7E8meW674zTM1OJcUr09ZsuYIgIG45PU9AMAEkzbmMTm0/P3MPGBZzCmsqS5qEt053im7qtQUOQCufQy8+E8Yq1Ne+hty5K5KuvUY6YcA+o9Ju4jE68nJ5yTXpjHHW3B525TTiOjalztbO6qz9ywZwfwPUH6EyveUuadRwb+icUpt8hSfK1CKzqoJyRkdGTPUeoz29rhmCsmPJrHxs3C47u4id3iLRYmNAtmruPyVV12AZ9DZYyha19yT+U+eQ+TG0ht1OqYPrNQS1rD5UBO7y19wD3P0HtJcqAdpmTy1NRdd7qBeLfHKhw+7TAlr7FTbUquzYLqSx2g7RhT1M0/B/mGpdFXpLCa7w9m2t0dCwZi4KlhhuhPTOeksjEbZr6k8PDX9p4/u2qznjkS/T6scS4SP2gO62gfeJ+ZlX7wYZDL39R1ku5Y5203Ea9oIS7BFulfpYpx8Q2nqy9+o9O+JJSJ4nRIXDlE3js+1dwz0OGxntJeTymr8fJMdXpTlvL+r4Br21Glra/RvkOi5LCsnOxwOzL918YPr3MnWj8VuH2oCLXD/wBSarjbn22qpyfwMl+J8isA9APxly5Jn/Kd/cmPj6QNOAW8U19Wq1lTU6XT/wCb6ZwPNsYkHzbV+4MgYXv0GfXMt43x6nSV7722g5CgKzMzAFtqqoJJwJ0sQRMXLet+lk0qfwm5vpo0rafUiypzc7KWqt2sLSCPiC4BB6dcektDX6BL6mruUPW4Ksh6gg+k98TOJc8vLLynRJqaqirOQLOG8c0ZTc+mfUJ5dnU7Tk/s3/iA7H1H5iXoI2zOJeTkvJraY4TH05XGuZaNIB577SQSqhbHY474VASZSnhnxf7JxO27UpalVq2jeabiAWcOucKcdjL/AMRiXDkmONmvZljuyvPS6lbEV0OVYBlPUZB6g4PWV14p+HdmrZdXov8AOawNyAhTYEOVZT6WL6Z7j8OtlYgiZwzuF3Fyx8pqq55a8W6tgq4or6bUJ0cvXYEcjpuGBlSfUEY9jNnmHjVnFKTpeGK+y34bta6PXUlZ+ZU3gGxyOmFGMHvJ2awe4BmcS3PHe5E8brVrncucBr0Wmr09I+FB3PdmPVnP1J6zpzAEzMW77rZERIEREBNXiGi81NobaQVZWwDhkYMpwe4yO02ogQ/V8k2WOzG5csbCfhsxm1BW/TzMD4QoA9MZ79Z6LyhaHRxcgdGDqdlhGQNuCPM+IYJ7n6ZwABLIm/PL0z4xp8L4eKKlQEtjcS2AMs7F2OB2yzHpNyImGiIiAiIgIiICIiAiIgIiICIiAiIgIiICIiAiIgIiICIiAiIgIiICIiAiIgIiICIiAiIgIiICIiAiIgIiICIiAiIgIiICIiAiIgIiICIiAiIgIiICIiAiIgIiICIiAiIgIiICIiAiIgIiICIiAiIgIiICIiAiIgIiICIiAiIgIiICIiAiIgf/2Q==">
            <a:hlinkClick r:id="rId3"/>
          </p:cNvPr>
          <p:cNvSpPr>
            <a:spLocks noChangeAspect="1" noChangeArrowheads="1"/>
          </p:cNvSpPr>
          <p:nvPr/>
        </p:nvSpPr>
        <p:spPr bwMode="auto">
          <a:xfrm>
            <a:off x="20092" y="-750094"/>
            <a:ext cx="2745879" cy="156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CA"/>
          </a:p>
        </p:txBody>
      </p:sp>
      <p:sp>
        <p:nvSpPr>
          <p:cNvPr id="4" name="AutoShape 4" descr="data:image/jpeg;base64,/9j/4AAQSkZJRgABAQAAAQABAAD/2wCEAAkGBhQRDxQUEBQUFRQWGBUYFRIYFREWFRgWExcWFBcUGBYXHSYfFxojGRcVHy8gIycqLCwsGCAxNTA2NScrLCkBCQoKDgwOGg8PGi0kHyUqLiktLCwpKSksKSwsKSksLCwvLywsLCksKSksLCkpKSksLCwsKSwpKSksLCwqLCwsKf/AABEIAKkBKQMBIgACEQEDEQH/xAAcAAEAAgMBAQEAAAAAAAAAAAAABgcBBAUDAgj/xABGEAACAgECBAQDBQQECwkAAAABAgADEQQSBQYhMQcTQVEiMmEUQnGBkSNSYqEkU3KyCBUlNDWCsbPB0eEWJjNEY2RzorT/xAAZAQEBAQEBAQAAAAAAAAAAAAAAAQIDBAX/xAAlEQEBAAICAgEDBQEAAAAAAAAAAQIRAyESMUETUXEEIjJhkfD/2gAMAwEAAhEDEQA/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MTpzjZp0IiICIiAiIgIiICIiAiIgIiICIiAiIgIiICIiAiIgIiYgZzExMwEREBERAw0q/nXjGdUxLOqpuVLfMqr2Gobr1WtiCxwFZXOPi2gdCM2gZGuY+UheXavaGsCpcrYC21qeqlgpZOnTK4z09hOnHZL2xnLZ0rTQcMRL621TgPW1r0rtWyha3AeutKy5+AEuGBPw717ZBmpqtdignA040otcU10Fku+0Nkb1yu2tg1YG7OMDviTe3kPyK6wrrmxgjZDEJuPwKhGGCjB7Y+LBAAyBnh/JdGo3X1AFludQtjW4YU/s8uVORZkMwfrjd26z1fVx9uPhWOS9X5uoRw+Bt8sEOWrsCVhlpQquxiu8szE7yyt0ABliCcTgPLSUYezFl5zutOfXphQei/CFBIALEEnqZ255M7LenfGajMREw0REQEREBERAREQERGYCIiAiIgIiICIiAiIgIiICIiAiIgIiICImIGvq+IV1Y82xEz0G5lXJHXpnv0nK4tzHWKj5F9JfK/fqztyN20MwUttzjJxPXiIH23S/hqP7iTpXJhSVAJwcD646fzl6RVNur1t2pc36iny1ydOyWaPow+QvU1n5khs56djiePDdbr60ssF2nTU5BCC/Stp7e+5rF3gpYck7l6HA6DrGp5k1Viuq2PvZ0ptpda1w9zbdiqdvlgruwxZsjHb0zo+adUpry9jMSyV0qKiCan2OrqAS4AHzhh2PTp19vjdfDz7m1g8B5lU6ao6y7TLftHmqliFQ3Xt19sevedrS66u0ZqdXGcZVgwz7ZHr1E+krGOoGfXp6zS4f/AONqB/HX/uknivb0OlERIpPLUala1LWMqqO7MQoHp1J6Ces8Nao8p92MbWzntjBgeNHGKXVmS6plTq7LYjBR3yxB+HoD3nwOPacoXF9JQEAv5te0E9gWzgH6SM+EVKjg1GAPiNpPQdf2r9/fpPnQ6RBwPVDapQjiDY2jBHm3lTj9MflOlwktn9szLpMLNdWtfmM6ivGfMLKEwfXd2x26zwHHdPs3+fTszt8zzK9u7vt3ZxnHpK94HrLeDeTVqSbOG3hPKubqdNZYA3lWfwEk4P8A1E7XCNOjcu4KrtOltOMLjqrsDj9Ost49JMtpOOPafZv8+nYDt3+bXt3Yzt3ZxnHXE9k4lUazaLKzWM5sDoUGO+WzgYkZ5N4RVdwLTU2IGSzTIHGB13r1P49e84PLvFXo0dvDDg6um37NT0GGruy1eox6qle9j/YA9RJ4TvXweSenj+m2B/Pp2E7Q/m17dw6ld2cZx1xM6bjmnsYLXfS7HOFWytmOBk4AOT06yG+JPB6tNwB6alASs6cIMDuLaxk/U+p+s7Oiqd9XR52jrqWuuxkuVw5Vzsr2DYAFyjv0Oc+nYx4Tx2bu9OtbzHpUJD6ihSCQQbagQR0IIJ6Gb9doIBUggjIIIII9wZV3Gtd9m4zxC0aX7Qo0dLOg8sfDnqxDD4h749BOry/y8W5eOnr1Kft67ClqlvLQXsSta567RnZ79T09JbxySUmXeky03G6LH2V3VO/7i2Vs3Tv0BzPlePacvsF9JcnaEFtZbd224znOfSQ3gvFCms0un4lo1o1Ch102oqKmmzFZVkUgZTK9dp9QO3Se2k0yf9p7iFXP2Gs5wO5uAz+OAOseE7/GzySp+YtMGKtqKAykhlNtQIK9CCCcgiZr5g07KzLqKSqY3sLayF3HC7iDhcntmQvxS4JRXw+sV1Vr/StP1Crkl7fiJbuc5OcybJwWhWZlqrBZdjYVQGQEkKwHQjJPf3MzZjJKu6Jxugozi6kouAziysqpPYFs4H5z30murtXdU6WLnG5GVhkdxlTiV0ODPpNaeGUlRo9YHtXPz0qhH2ilPcOMBSfl3E+nWxtLpUrQJWqoqgAKoAAA6AACMsZPRLa9SZpV8boazy1uqNn9WLKy/T+EHMj/AIocSejhrMhZQ1lSWupIZancCwgjsdvTP1n1zXyxpreG2KqVoK6memxAqms1qXR0YdR2H4gxMZqWlqQ6zilVOPOtrrznG90TOO+NxGZ86TjNFrbarqrGxnallbHHvhT2lc8z6qzUcA4fbeu65rdEcHALMzY7ntuGD+cmHB6GbWu9ujSgpUqpcrKxcWOS6ZUAYGxDgjIz9Zq4amze6kkRE5NEREBERATEzMQIrzhzBTotRpLtSxWv9uuQrMdzIpAwoJ9DNMeMfDOuLrOnf9hqOme2fh6ThePtBOj0zDstxB/1q2x/sn1y3rtNVoq1GxcBfMQISdwvDfGFHfaAcn0xPVjx43jmV243K+WnG4vzbw99VbZ5p2v1wKbxbllAZSLK9oHqOvdjjHr98D5w4fXq0sNp2qCQPJuNpbbtAxXXjbjB79xkjODNbxSsptr3qFa1Q25sYsUGysJuzggEFgMz38LdVRTSC21LGNTE7SXZQbdxGBkj5Qcewno8Z9Pff2ct3y0mZ8Y+GjGbn69v2Go6/UfB1nV5R4/TrftF2mYtWbFUEqynK1JkYYAyDcw6qizhuxgrP5dXloyENlcb9gYA5x7Tf8BqyOG2H969sfklYnnz48Zx3KOsyty0suMzBkNr8WdAWdQ9pKMynbRc4O043A1qwIOOk80xt9OtsiZ5g9ZCm8YOHA7TZaD+79n1Gf025n1qfFrQIhZmvGPQ6bUrn6AsoH6kTX08/snlG3peRRSGTTarU0UszN5CNSVUucsK2dC9Y/A9PSdLVct1to/siM9VWwV/AV3eXjaVywPcdz3+s3tBrVuqS1PlsVXXPfDgMP5Gcfi3O+m09hq3PbcO9FFb3WD+0EHwf6xEbyyp1G5XwBDpTp72a+sjafN2livTAJUDtjoe/rnM1jyoo0K6Ou22upU8vcpr3tXgjaWZSOx7gAzlafxX0Xm+Vf52mc9hqKXqH69QPxOJL67AygqQQRkEHIIPYgjvF8sfZNVz+XuBjR0LSljuiABN+zKqBgLlVGR+OT1nyeW6ft32zH7byvKz0xt3bs++70z7TV4/zrp9Cf6V5yr0xYKLmry2cLvVSuenac/T+J+ltQvSmrtQdGdNLqGUEdSCcSzHO9m56dfmfllNfR5Nz2LXkMQhUFipDLklT0BAPSeScqftant1OptFTbkrdqtm4AqGYIi7iM5GT3mOXeeNJriRprgzjvWwZLAB3O1gCR+E72ZLcp1TUvbgUcpKmtfVi+4vYArofKNZrGdte3ZkAZ6HOfczwr5CqRLqq7LU09wJOnUrsRyQ3mUkjdWcjOAcZ64nU41zDRpEDam1UBOFHUsx9kRcsx+gEj2p8VdLV1tq1laHta+luVOv1PX+Us876L4x1tHyoq2123XXah6t3lG014r3DBYBEXc2Om5smeWn5NVNadX9ovNrKEbPk7DWG3CvaE6AH1HX6zp8H45Rq6/M01q2J7qex9iO6n6GePHuYqtGge8W7DnLJVbaFx1y+wHaPqenSTeW9HXtr8y8pJr1VbrblRSrCtCigupyrklS2R+OPpOxpqSiBSzOQMF227m+p2gDP4CcflrnXS6/d9lt3FMbkKsjAHs21gCR9RO7JluftqzXuOFruVBbra9UbrlsqBWtV8rYFbG9cFCTux1JOfbE7sifEfErS6ewV6hdTUxJChtNd8eDjKFQd3XHb3E61nMlS6R9U4tSqtWZg9T1vhPZLAD17D3luOXW0lje1+gS+pqrlD1uCrIRkEH0nAo5ERahQ+o1NmmHQaZ3QptHatnCix0H7pbHoek1K/FnQFAwa/B/9tqTj6EhCP0M+K/F/hzHC2WsfYafUE/oFmphyT1E3i7HMfKSa1K0sstrStg6rWUX40+Ruqn5fQDp1nX0tBRFVnZyBgu23c31O0AZ/ACRVPFTQtbVUrXb7XVFBouTBc4BJsAGM+2ZLbLQqlmIAAySSAAB3JJ7TGUynVWa+H3mMyJ3+JWlGTUup1CjvZRp7rK+nfFmAp/ImbHL/iFota+yi7Fn9U6tW/TvgN835Zjwy1vS+USSZmBMzKkREBETECJ+KXBDquFXqoy6AWoPXNXxED8V3D85+cKdVazjY9hY9BhnJ/KfqXmXipooJr2+Y3Rd2SFA62WkDuqIGYj1wB6z89c28KOg1m/SmwVt8VbMmwgWBgUOAFwy7iAO6nt3E+j+jz6uP+PLzTvbp8K8LNddsGoY0Vu4T4izncckZrU4x07k46ibXM/hTqNIp+z3tcETeUwyHGSCEUMQzdCcdM+nXpOzwTxgA039KIsu31+WNtaYwRvJ2qQiBegY5br29pUeeNL/AIrfUtlgm4KTuxZe27C1vgb8knJHYZ9jLly82OXcJjhZ0/Ph1z9Tvfr3O5uv/Ofpjw54GdJwvT1sMOV8xx7Pad5H5ZA/KUTyFwBdRqQ9+9aav2jsqbhlCue4K7FyGbP3emOon6I5c4o1+nVrFC2DAsUdt2AwYfRlKsPo2PST9bnvWMXgny6Gpo3oy5I3AjI6MMgjIPoes8OF8Kr01KVUqFRAFAH06ZJ9Se5J7mbkxPnPSo/mmnPN1H1s0h/QL/yl2WUh1KuAykYKkZBB7gg95THMr/8Ae/T/AEfTD/6/9ZdQnp571h+HLj938q68QuO/4o4bTpdGW8yz9lUxOWStfmYH3+JVB9M59JKuUeWU0OlSpB8RAa2z71lh6s7Hueue/YSs/Hyplv0dv3QtgHtuVlfH5jH6S3uF65bqK7UOVsRXB+jAH/jM5zXHjfvtce8q53NnKlXENM1VwGcHy7MfFW/owP49x6iVt4O8w26fV28M1JPQ2eWD12WVE+Yg/hIBYD6H3lxmU3Rot3OTeX2Umx8en9HAb9WZR+c1w3ywyxv22mfVlibeLNYPBtVn0FZ/NbUM0vBYf5Hr/wDku/vzo+Kf+htX/YH99MSB8ocE1x4F5uh1dqNm1k0wSra21yGAcjcGIBx9ZcJvh1v5S9Z7/preIemFHMWlfR9LnNLsq/1jWMhJA/eTv7jJ9ZcnFuJrptPbdZ8taM5/BQTgfU9pV/gtZpr3tstBfiCklrbGZmKN03IG+Uj5T69vQ4k18S9Oz8H1ap38snH0Uhm/kDJy/wAscL8dGHq5I54Wadta13E9Xh7Xdq6QeoqrTuE/d6nGf4c+ssW/Tq6FXAZWBDKQCCD6EHuJXfgVxNX4c9X3qrWyP4bcOp/XcPylkzHNuZ2N4d4qI49S/L3GEt05P2a4bjX1wa92LKvqVzuU9xkfXN4oy2ICMFWAP0KsP9hBlW/4QNa/ZtKfv+Y4A9SCnX+YX9ZY3LumavRadH+ZKqlb8VRQf5zfLfLDHK+/X+M4dZWPzzo+H6vQKvEdKfgW62piM4XY+3ZYPWtxgZ/2HEvfkvnOriWnFlfwuuBbUT8SN/xU+h9fxBnD8KqFt4ZarqGR9RqgykZBVn6gj1EgnMvLuo4BrV1eiJOnY4AOSACcmi33U/db6e469ctc1uN9z1/bE3h38J/4h0A6vhJ9RrAPyK5P90SVcV4PXqaxXdkpuRyvo3lsHCsMdVyBkeuJXvFObauIvwe2k/8AnALKz81b7D8J/XofUS0BPNnLjJL/AN26yy2vlK8DA7ew6CUl4O0/5a1f8KXf78CXfKW8Hv8ATWv/ALNv/wCgTpxX9mf4Zz/lFt8Y4PXqavLtBxlWBHRlZGDqyk9iCBK85k4ieJ8bThgJ+y1fHqVU480oocoxH3QSi49yfYYtEyj+A6r7NzbcLenm23oCf/WHmV/r8P6ycM35X7Toz60u2mgIoVAFUAAKBgADoAAOwla+MHJavQddpxsvpwzsvwl0B+YkffXuG74z9MWdOfx+tW0l6v8AKarQ34FGz/KcuPO45SxvKbiP+FnNba/QBrTm6pjXYf3iACr/AJqR+YMmMqX/AAfNKw0+qsI+BnrVT7lFbd/eWW1N82Mx5LImF3jNkRE4tkREDi8y8Ka2sGsncu4EDG4o+A4XPTd0BGfbHrIOyI+ns0+pr8yuzq6gMLEsUD4q3I6FAUABHo/yqMS0TOFzVp6xQzmss521jbkM3msK9rYB3L8XUEHIzgTphlrpjLHfb8+6jgCaLVVvqFe/R5DblABdSCUVgTgZwPXDAHaT6ddaLuM31pWj1aRCQgADscABiAAqs+Aq+iIMD8bSTiVVlzV6xq7q/J2sxosRXLODsZCCMrtJ6dtw6D1+W4ki6hq9G9dKGlFRxRY+01tZ+yVAoAzvVuvf0B6keu/qLfjv7uP05PlyKGTyqatOipRTvFaj4y1o+ApYxGXsYksa8YYdcnHSf8J07gPZaAr2sGKD7oChFUn1OBk/Un2mjyppKTStyVlXYEMXJawFGNbLuPYZXGAB2HSd7E8meW674zTM1OJcUr09ZsuYIgIG45PU9AMAEkzbmMTm0/P3MPGBZzCmsqS5qEt053im7qtQUOQCufQy8+E8Yq1Ne+hty5K5KuvUY6YcA+o9Ju4jE68nJ5yTXpjHHW3B525TTiOjalztbO6qz9ywZwfwPUH6EyveUuadRwb+icUpt8hSfK1CKzqoJyRkdGTPUeoz29rhmCsmPJrHxs3C47u4id3iLRYmNAtmruPyVV12AZ9DZYyha19yT+U+eQ+TG0ht1OqYPrNQS1rD5UBO7y19wD3P0HtJcqAdpmTy1NRdd7qBeLfHKhw+7TAlr7FTbUquzYLqSx2g7RhT1M0/B/mGpdFXpLCa7w9m2t0dCwZi4KlhhuhPTOeksjEbZr6k8PDX9p4/u2qznjkS/T6scS4SP2gO62gfeJ+ZlX7wYZDL39R1ku5Y5203Ea9oIS7BFulfpYpx8Q2nqy9+o9O+JJSJ4nRIXDlE3js+1dwz0OGxntJeTymr8fJMdXpTlvL+r4Br21Glra/RvkOi5LCsnOxwOzL918YPr3MnWj8VuH2oCLXD/wBSarjbn22qpyfwMl+J8isA9APxly5Jn/Kd/cmPj6QNOAW8U19Wq1lTU6XT/wCb6ZwPNsYkHzbV+4MgYXv0GfXMt43x6nSV7722g5CgKzMzAFtqqoJJwJ0sQRMXLet+lk0qfwm5vpo0rafUiypzc7KWqt2sLSCPiC4BB6dcektDX6BL6mruUPW4Ksh6gg+k98TOJc8vLLynRJqaqirOQLOG8c0ZTc+mfUJ5dnU7Tk/s3/iA7H1H5iXoI2zOJeTkvJraY4TH05XGuZaNIB577SQSqhbHY474VASZSnhnxf7JxO27UpalVq2jeabiAWcOucKcdjL/AMRiXDkmONmvZljuyvPS6lbEV0OVYBlPUZB6g4PWV14p+HdmrZdXov8AOawNyAhTYEOVZT6WL6Z7j8OtlYgiZwzuF3Fyx8pqq55a8W6tgq4or6bUJ0cvXYEcjpuGBlSfUEY9jNnmHjVnFKTpeGK+y34bta6PXUlZ+ZU3gGxyOmFGMHvJ2awe4BmcS3PHe5E8brVrncucBr0Wmr09I+FB3PdmPVnP1J6zpzAEzMW77rZERIEREBNXiGi81NobaQVZWwDhkYMpwe4yO02ogQ/V8k2WOzG5csbCfhsxm1BW/TzMD4QoA9MZ79Z6LyhaHRxcgdGDqdlhGQNuCPM+IYJ7n6ZwABLIm/PL0z4xp8L4eKKlQEtjcS2AMs7F2OB2yzHpNyImGiIiAiIgIiICIiAiIgIiICIiAiIgIiICIiAiIgIiICIiAiIgIiICIiAiIgIiICIiAiIgIiICIiAiIgIiICIiAiIgIiICIiAiIgIiICIiAiIgIiICIiAiIgIiICIiAiIgIiICIiAiIgIiICIiAiIgIiICIiAiIgIiICIiAiIgIiICIiAiIgf/2Q==">
            <a:hlinkClick r:id="rId3"/>
          </p:cNvPr>
          <p:cNvSpPr>
            <a:spLocks noChangeAspect="1" noChangeArrowheads="1"/>
          </p:cNvSpPr>
          <p:nvPr/>
        </p:nvSpPr>
        <p:spPr bwMode="auto">
          <a:xfrm>
            <a:off x="127248" y="-642937"/>
            <a:ext cx="2745879" cy="156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CA"/>
          </a:p>
        </p:txBody>
      </p:sp>
    </p:spTree>
    <p:extLst>
      <p:ext uri="{BB962C8B-B14F-4D97-AF65-F5344CB8AC3E}">
        <p14:creationId xmlns:p14="http://schemas.microsoft.com/office/powerpoint/2010/main" val="26381616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Datumsplatzhalter 3"/>
          <p:cNvSpPr txBox="1">
            <a:spLocks/>
          </p:cNvSpPr>
          <p:nvPr userDrawn="1"/>
        </p:nvSpPr>
        <p:spPr>
          <a:xfrm>
            <a:off x="6705600" y="6356350"/>
            <a:ext cx="2133600" cy="365125"/>
          </a:xfrm>
          <a:prstGeom prst="rect">
            <a:avLst/>
          </a:prstGeom>
        </p:spPr>
        <p:txBody>
          <a:bodyPr lIns="0" anchor="ctr"/>
          <a:lstStyle>
            <a:lvl1pPr>
              <a:defRPr/>
            </a:lvl1pPr>
          </a:lstStyle>
          <a:p>
            <a:pPr>
              <a:defRPr/>
            </a:pPr>
            <a:r>
              <a:rPr lang="de-CH" sz="1000" dirty="0">
                <a:solidFill>
                  <a:srgbClr val="7F7F7F"/>
                </a:solidFill>
                <a:cs typeface="Arial" charset="0"/>
              </a:rPr>
              <a:t>CONFIDENTIAL-Internal Use Only</a:t>
            </a:r>
          </a:p>
        </p:txBody>
      </p:sp>
      <p:sp>
        <p:nvSpPr>
          <p:cNvPr id="9" name="Inhaltsplatzhalter 8"/>
          <p:cNvSpPr>
            <a:spLocks noGrp="1"/>
          </p:cNvSpPr>
          <p:nvPr>
            <p:ph sz="quarter" idx="10"/>
          </p:nvPr>
        </p:nvSpPr>
        <p:spPr>
          <a:xfrm>
            <a:off x="152400" y="1600200"/>
            <a:ext cx="8861961" cy="4756150"/>
          </a:xfrm>
          <a:prstGeom prst="rect">
            <a:avLst/>
          </a:prstGeom>
        </p:spPr>
        <p:txBody>
          <a:bodyPr vert="horz" lIns="0"/>
          <a:lstStyle>
            <a:lvl1pPr marL="0" indent="180000">
              <a:spcBef>
                <a:spcPts val="400"/>
              </a:spcBef>
              <a:buFont typeface="Wingdings" charset="2"/>
              <a:buChar char="§"/>
              <a:defRPr sz="2400" b="1" i="0" spc="0">
                <a:solidFill>
                  <a:schemeClr val="tx1">
                    <a:lumMod val="75000"/>
                    <a:lumOff val="25000"/>
                  </a:schemeClr>
                </a:solidFill>
                <a:latin typeface="Arial"/>
                <a:cs typeface="Arial"/>
              </a:defRPr>
            </a:lvl1pPr>
            <a:lvl2pPr marL="180000" indent="180000">
              <a:spcBef>
                <a:spcPts val="400"/>
              </a:spcBef>
              <a:buFont typeface="Wingdings" charset="2"/>
              <a:buChar char="§"/>
              <a:defRPr sz="2400" spc="0">
                <a:solidFill>
                  <a:schemeClr val="tx1">
                    <a:lumMod val="75000"/>
                    <a:lumOff val="25000"/>
                  </a:schemeClr>
                </a:solidFill>
              </a:defRPr>
            </a:lvl2pPr>
            <a:lvl3pPr marL="360000" indent="180000">
              <a:spcBef>
                <a:spcPts val="400"/>
              </a:spcBef>
              <a:buFont typeface="Wingdings" charset="2"/>
              <a:buChar char="§"/>
              <a:defRPr sz="2000" spc="0">
                <a:solidFill>
                  <a:schemeClr val="tx1">
                    <a:lumMod val="75000"/>
                    <a:lumOff val="25000"/>
                  </a:schemeClr>
                </a:solidFill>
              </a:defRPr>
            </a:lvl3pPr>
            <a:lvl4pPr marL="540000" indent="180000">
              <a:spcBef>
                <a:spcPts val="400"/>
              </a:spcBef>
              <a:buFont typeface="Wingdings" charset="2"/>
              <a:buChar char="§"/>
              <a:defRPr sz="1800" spc="0">
                <a:solidFill>
                  <a:schemeClr val="tx1">
                    <a:lumMod val="75000"/>
                    <a:lumOff val="25000"/>
                  </a:schemeClr>
                </a:solidFill>
              </a:defRPr>
            </a:lvl4pPr>
            <a:lvl5pPr marL="720000" indent="180000">
              <a:spcBef>
                <a:spcPts val="400"/>
              </a:spcBef>
              <a:buFont typeface="Arial"/>
              <a:buChar char="•"/>
              <a:defRPr sz="1050" spc="100"/>
            </a:lvl5pPr>
          </a:lstStyle>
          <a:p>
            <a:pPr lvl="0"/>
            <a:r>
              <a:rPr lang="de-CH" dirty="0"/>
              <a:t>Mastertextformat bearbeiten</a:t>
            </a:r>
          </a:p>
          <a:p>
            <a:pPr lvl="1"/>
            <a:r>
              <a:rPr lang="de-CH" dirty="0"/>
              <a:t>Zweite Ebene</a:t>
            </a:r>
          </a:p>
          <a:p>
            <a:pPr lvl="2"/>
            <a:r>
              <a:rPr lang="de-CH" dirty="0"/>
              <a:t>Dritte Ebene</a:t>
            </a:r>
          </a:p>
          <a:p>
            <a:pPr lvl="3"/>
            <a:r>
              <a:rPr lang="de-CH" dirty="0"/>
              <a:t>Vierte Ebene</a:t>
            </a:r>
          </a:p>
        </p:txBody>
      </p:sp>
      <p:sp>
        <p:nvSpPr>
          <p:cNvPr id="7" name="Titelplatzhalter 1"/>
          <p:cNvSpPr>
            <a:spLocks noGrp="1"/>
          </p:cNvSpPr>
          <p:nvPr>
            <p:ph type="title"/>
          </p:nvPr>
        </p:nvSpPr>
        <p:spPr>
          <a:xfrm>
            <a:off x="152400" y="1066800"/>
            <a:ext cx="8861961" cy="533400"/>
          </a:xfrm>
          <a:prstGeom prst="rect">
            <a:avLst/>
          </a:prstGeom>
        </p:spPr>
        <p:txBody>
          <a:bodyPr vert="horz" lIns="0" tIns="45720" rIns="91440" bIns="45720" rtlCol="0" anchor="b" anchorCtr="0">
            <a:noAutofit/>
          </a:bodyPr>
          <a:lstStyle>
            <a:lvl1pPr algn="ctr">
              <a:defRPr sz="3600" b="1" i="0" spc="0">
                <a:solidFill>
                  <a:schemeClr val="tx1">
                    <a:lumMod val="85000"/>
                    <a:lumOff val="15000"/>
                  </a:schemeClr>
                </a:solidFill>
                <a:latin typeface="Arial"/>
                <a:cs typeface="Arial"/>
              </a:defRPr>
            </a:lvl1pPr>
          </a:lstStyle>
          <a:p>
            <a:r>
              <a:rPr lang="de-CH" dirty="0"/>
              <a:t>Mastertitelformat bearbeiten</a:t>
            </a:r>
            <a:endParaRPr lang="de-DE" dirty="0"/>
          </a:p>
        </p:txBody>
      </p:sp>
      <p:sp>
        <p:nvSpPr>
          <p:cNvPr id="5" name="Datumsplatzhalter 3"/>
          <p:cNvSpPr>
            <a:spLocks noGrp="1"/>
          </p:cNvSpPr>
          <p:nvPr>
            <p:ph type="dt" sz="half" idx="11"/>
          </p:nvPr>
        </p:nvSpPr>
        <p:spPr>
          <a:xfrm>
            <a:off x="457200" y="6356350"/>
            <a:ext cx="2133600" cy="365125"/>
          </a:xfrm>
          <a:prstGeom prst="rect">
            <a:avLst/>
          </a:prstGeom>
        </p:spPr>
        <p:txBody>
          <a:bodyPr/>
          <a:lstStyle>
            <a:lvl1pPr>
              <a:defRPr/>
            </a:lvl1pPr>
          </a:lstStyle>
          <a:p>
            <a:pPr>
              <a:defRPr/>
            </a:pPr>
            <a:r>
              <a:rPr lang="de-CH"/>
              <a:t>2015 NSM</a:t>
            </a:r>
          </a:p>
        </p:txBody>
      </p:sp>
      <p:sp>
        <p:nvSpPr>
          <p:cNvPr id="6" name="Fußzeilenplatzhalter 4"/>
          <p:cNvSpPr>
            <a:spLocks noGrp="1"/>
          </p:cNvSpPr>
          <p:nvPr>
            <p:ph type="ftr" sz="quarter" idx="12"/>
          </p:nvPr>
        </p:nvSpPr>
        <p:spPr>
          <a:xfrm>
            <a:off x="3124200" y="6356350"/>
            <a:ext cx="2895600" cy="365125"/>
          </a:xfrm>
          <a:prstGeom prst="rect">
            <a:avLst/>
          </a:prstGeom>
        </p:spPr>
        <p:txBody>
          <a:bodyPr/>
          <a:lstStyle>
            <a:lvl1pPr>
              <a:defRPr/>
            </a:lvl1pPr>
          </a:lstStyle>
          <a:p>
            <a:pPr>
              <a:defRPr/>
            </a:pPr>
            <a:r>
              <a:rPr lang="de-CH"/>
              <a:t>© Medela Inc</a:t>
            </a:r>
          </a:p>
        </p:txBody>
      </p:sp>
    </p:spTree>
    <p:extLst>
      <p:ext uri="{BB962C8B-B14F-4D97-AF65-F5344CB8AC3E}">
        <p14:creationId xmlns:p14="http://schemas.microsoft.com/office/powerpoint/2010/main" val="168573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1B6443-8135-408A-815B-2DE1C17AC83C}" type="datetimeFigureOut">
              <a:rPr lang="en-CA" smtClean="0"/>
              <a:pPr/>
              <a:t>2023-04-16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5C3D75-2B04-4E76-8DC3-FD6D127B3EE5}" type="slidenum">
              <a:rPr lang="en-CA" smtClean="0"/>
              <a:pPr/>
              <a:t>‹#›</a:t>
            </a:fld>
            <a:endParaRPr lang="en-CA"/>
          </a:p>
        </p:txBody>
      </p:sp>
    </p:spTree>
    <p:extLst>
      <p:ext uri="{BB962C8B-B14F-4D97-AF65-F5344CB8AC3E}">
        <p14:creationId xmlns:p14="http://schemas.microsoft.com/office/powerpoint/2010/main" val="406684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lipArt Placeholder 3"/>
          <p:cNvSpPr>
            <a:spLocks noGrp="1"/>
          </p:cNvSpPr>
          <p:nvPr>
            <p:ph type="clipArt" sz="half" idx="2"/>
          </p:nvPr>
        </p:nvSpPr>
        <p:spPr>
          <a:xfrm>
            <a:off x="4648200" y="1905000"/>
            <a:ext cx="4038600" cy="4114800"/>
          </a:xfrm>
        </p:spPr>
        <p:txBody>
          <a:bodyPr/>
          <a:lstStyle/>
          <a:p>
            <a:endParaRPr lang="en-CA"/>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0A6E92E-EE3B-4545-9883-20082712B8FF}" type="slidenum">
              <a:rPr lang="en-US"/>
              <a:pPr/>
              <a:t>‹#›</a:t>
            </a:fld>
            <a:endParaRPr lang="en-US"/>
          </a:p>
        </p:txBody>
      </p:sp>
    </p:spTree>
    <p:extLst>
      <p:ext uri="{BB962C8B-B14F-4D97-AF65-F5344CB8AC3E}">
        <p14:creationId xmlns:p14="http://schemas.microsoft.com/office/powerpoint/2010/main" val="1903104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168980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Pre-Presentation Slide (A)">
    <p:spTree>
      <p:nvGrpSpPr>
        <p:cNvPr id="1" name=""/>
        <p:cNvGrpSpPr/>
        <p:nvPr/>
      </p:nvGrpSpPr>
      <p:grpSpPr>
        <a:xfrm>
          <a:off x="0" y="0"/>
          <a:ext cx="0" cy="0"/>
          <a:chOff x="0" y="0"/>
          <a:chExt cx="0" cy="0"/>
        </a:xfrm>
      </p:grpSpPr>
      <p:pic>
        <p:nvPicPr>
          <p:cNvPr id="2" name="Picture 3" descr="U of T Engineering Text Treatment Stacked.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36" y="2571750"/>
            <a:ext cx="726430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61554"/>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Pre-Presentation Slide (B)">
    <p:spTree>
      <p:nvGrpSpPr>
        <p:cNvPr id="1" name=""/>
        <p:cNvGrpSpPr/>
        <p:nvPr/>
      </p:nvGrpSpPr>
      <p:grpSpPr>
        <a:xfrm>
          <a:off x="0" y="0"/>
          <a:ext cx="0" cy="0"/>
          <a:chOff x="0" y="0"/>
          <a:chExt cx="0" cy="0"/>
        </a:xfrm>
      </p:grpSpPr>
      <p:pic>
        <p:nvPicPr>
          <p:cNvPr id="2" name="Picture 3" descr="U of T Engineering Text Treatment Stacked.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650" y="1859607"/>
            <a:ext cx="726430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hQRDxQUEBQUFRQWGBUYFRIYFREWFRgWExcWFBcUGBYXHSYfFxojGRcVHy8gIycqLCwsGCAxNTA2NScrLCkBCQoKDgwOGg8PGi0kHyUqLiktLCwpKSksKSwsKSksLCwvLywsLCksKSksLCkpKSksLCwsKSwpKSksLCwqLCwsKf/AABEIAKkBKQMBIgACEQEDEQH/xAAcAAEAAgMBAQEAAAAAAAAAAAAABgcBBAUDAgj/xABGEAACAgECBAQDBQQECwkAAAABAgADEQQSBQYhMQcTQVEiMmEUQnGBkSNSYqEkU3KyCBUlNDWCsbPB0eEWJjNEY2RzorT/xAAZAQEBAQEBAQAAAAAAAAAAAAAAAQIDBAX/xAAlEQEBAAICAgEDBQEAAAAAAAAAAQIRAyESMUETUXEEIjJhkfD/2gAMAwEAAhEDEQA/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MTpzjZp0IiICIiAiIgIiICIiAiIgIiICIiAiIgIiICIiAiIgIiYgZzExMwEREBERAw0q/nXjGdUxLOqpuVLfMqr2Gobr1WtiCxwFZXOPi2gdCM2gZGuY+UheXavaGsCpcrYC21qeqlgpZOnTK4z09hOnHZL2xnLZ0rTQcMRL621TgPW1r0rtWyha3AeutKy5+AEuGBPw717ZBmpqtdignA040otcU10Fku+0Nkb1yu2tg1YG7OMDviTe3kPyK6wrrmxgjZDEJuPwKhGGCjB7Y+LBAAyBnh/JdGo3X1AFludQtjW4YU/s8uVORZkMwfrjd26z1fVx9uPhWOS9X5uoRw+Bt8sEOWrsCVhlpQquxiu8szE7yyt0ABliCcTgPLSUYezFl5zutOfXphQei/CFBIALEEnqZ255M7LenfGajMREw0REQEREBERAREQERGYCIiAiIgIiICIiAiIgIiICIiAiIgIiICImIGvq+IV1Y82xEz0G5lXJHXpnv0nK4tzHWKj5F9JfK/fqztyN20MwUttzjJxPXiIH23S/hqP7iTpXJhSVAJwcD646fzl6RVNur1t2pc36iny1ydOyWaPow+QvU1n5khs56djiePDdbr60ssF2nTU5BCC/Stp7e+5rF3gpYck7l6HA6DrGp5k1Viuq2PvZ0ptpda1w9zbdiqdvlgruwxZsjHb0zo+adUpry9jMSyV0qKiCan2OrqAS4AHzhh2PTp19vjdfDz7m1g8B5lU6ao6y7TLftHmqliFQ3Xt19sevedrS66u0ZqdXGcZVgwz7ZHr1E+krGOoGfXp6zS4f/AONqB/HX/uknivb0OlERIpPLUala1LWMqqO7MQoHp1J6Ces8Nao8p92MbWzntjBgeNHGKXVmS6plTq7LYjBR3yxB+HoD3nwOPacoXF9JQEAv5te0E9gWzgH6SM+EVKjg1GAPiNpPQdf2r9/fpPnQ6RBwPVDapQjiDY2jBHm3lTj9MflOlwktn9szLpMLNdWtfmM6ivGfMLKEwfXd2x26zwHHdPs3+fTszt8zzK9u7vt3ZxnHpK94HrLeDeTVqSbOG3hPKubqdNZYA3lWfwEk4P8A1E7XCNOjcu4KrtOltOMLjqrsDj9Ost49JMtpOOPafZv8+nYDt3+bXt3Yzt3ZxnHXE9k4lUazaLKzWM5sDoUGO+WzgYkZ5N4RVdwLTU2IGSzTIHGB13r1P49e84PLvFXo0dvDDg6um37NT0GGruy1eox6qle9j/YA9RJ4TvXweSenj+m2B/Pp2E7Q/m17dw6ld2cZx1xM6bjmnsYLXfS7HOFWytmOBk4AOT06yG+JPB6tNwB6alASs6cIMDuLaxk/U+p+s7Oiqd9XR52jrqWuuxkuVw5Vzsr2DYAFyjv0Oc+nYx4Tx2bu9OtbzHpUJD6ihSCQQbagQR0IIJ6Gb9doIBUggjIIIII9wZV3Gtd9m4zxC0aX7Qo0dLOg8sfDnqxDD4h749BOry/y8W5eOnr1Kft67ClqlvLQXsSta567RnZ79T09JbxySUmXeky03G6LH2V3VO/7i2Vs3Tv0BzPlePacvsF9JcnaEFtZbd224znOfSQ3gvFCms0un4lo1o1Ch102oqKmmzFZVkUgZTK9dp9QO3Se2k0yf9p7iFXP2Gs5wO5uAz+OAOseE7/GzySp+YtMGKtqKAykhlNtQIK9CCCcgiZr5g07KzLqKSqY3sLayF3HC7iDhcntmQvxS4JRXw+sV1Vr/StP1Crkl7fiJbuc5OcybJwWhWZlqrBZdjYVQGQEkKwHQjJPf3MzZjJKu6Jxugozi6kouAziysqpPYFs4H5z30murtXdU6WLnG5GVhkdxlTiV0ODPpNaeGUlRo9YHtXPz0qhH2ilPcOMBSfl3E+nWxtLpUrQJWqoqgAKoAAA6AACMsZPRLa9SZpV8boazy1uqNn9WLKy/T+EHMj/AIocSejhrMhZQ1lSWupIZancCwgjsdvTP1n1zXyxpreG2KqVoK6memxAqms1qXR0YdR2H4gxMZqWlqQ6zilVOPOtrrznG90TOO+NxGZ86TjNFrbarqrGxnallbHHvhT2lc8z6qzUcA4fbeu65rdEcHALMzY7ntuGD+cmHB6GbWu9ujSgpUqpcrKxcWOS6ZUAYGxDgjIz9Zq4amze6kkRE5NEREBERATEzMQIrzhzBTotRpLtSxWv9uuQrMdzIpAwoJ9DNMeMfDOuLrOnf9hqOme2fh6ThePtBOj0zDstxB/1q2x/sn1y3rtNVoq1GxcBfMQISdwvDfGFHfaAcn0xPVjx43jmV243K+WnG4vzbw99VbZ5p2v1wKbxbllAZSLK9oHqOvdjjHr98D5w4fXq0sNp2qCQPJuNpbbtAxXXjbjB79xkjODNbxSsptr3qFa1Q25sYsUGysJuzggEFgMz38LdVRTSC21LGNTE7SXZQbdxGBkj5Qcewno8Z9Pff2ct3y0mZ8Y+GjGbn69v2Go6/UfB1nV5R4/TrftF2mYtWbFUEqynK1JkYYAyDcw6qizhuxgrP5dXloyENlcb9gYA5x7Tf8BqyOG2H969sfklYnnz48Zx3KOsyty0suMzBkNr8WdAWdQ9pKMynbRc4O043A1qwIOOk80xt9OtsiZ5g9ZCm8YOHA7TZaD+79n1Gf025n1qfFrQIhZmvGPQ6bUrn6AsoH6kTX08/snlG3peRRSGTTarU0UszN5CNSVUucsK2dC9Y/A9PSdLVct1to/siM9VWwV/AV3eXjaVywPcdz3+s3tBrVuqS1PlsVXXPfDgMP5Gcfi3O+m09hq3PbcO9FFb3WD+0EHwf6xEbyyp1G5XwBDpTp72a+sjafN2livTAJUDtjoe/rnM1jyoo0K6Ou22upU8vcpr3tXgjaWZSOx7gAzlafxX0Xm+Vf52mc9hqKXqH69QPxOJL67AygqQQRkEHIIPYgjvF8sfZNVz+XuBjR0LSljuiABN+zKqBgLlVGR+OT1nyeW6ft32zH7byvKz0xt3bs++70z7TV4/zrp9Cf6V5yr0xYKLmry2cLvVSuenac/T+J+ltQvSmrtQdGdNLqGUEdSCcSzHO9m56dfmfllNfR5Nz2LXkMQhUFipDLklT0BAPSeScqftant1OptFTbkrdqtm4AqGYIi7iM5GT3mOXeeNJriRprgzjvWwZLAB3O1gCR+E72ZLcp1TUvbgUcpKmtfVi+4vYArofKNZrGdte3ZkAZ6HOfczwr5CqRLqq7LU09wJOnUrsRyQ3mUkjdWcjOAcZ64nU41zDRpEDam1UBOFHUsx9kRcsx+gEj2p8VdLV1tq1laHta+luVOv1PX+Us876L4x1tHyoq2123XXah6t3lG014r3DBYBEXc2Om5smeWn5NVNadX9ovNrKEbPk7DWG3CvaE6AH1HX6zp8H45Rq6/M01q2J7qex9iO6n6GePHuYqtGge8W7DnLJVbaFx1y+wHaPqenSTeW9HXtr8y8pJr1VbrblRSrCtCigupyrklS2R+OPpOxpqSiBSzOQMF227m+p2gDP4CcflrnXS6/d9lt3FMbkKsjAHs21gCR9RO7JluftqzXuOFruVBbra9UbrlsqBWtV8rYFbG9cFCTux1JOfbE7sifEfErS6ewV6hdTUxJChtNd8eDjKFQd3XHb3E61nMlS6R9U4tSqtWZg9T1vhPZLAD17D3luOXW0lje1+gS+pqrlD1uCrIRkEH0nAo5ERahQ+o1NmmHQaZ3QptHatnCix0H7pbHoek1K/FnQFAwa/B/9tqTj6EhCP0M+K/F/hzHC2WsfYafUE/oFmphyT1E3i7HMfKSa1K0sstrStg6rWUX40+Ruqn5fQDp1nX0tBRFVnZyBgu23c31O0AZ/ACRVPFTQtbVUrXb7XVFBouTBc4BJsAGM+2ZLbLQqlmIAAySSAAB3JJ7TGUynVWa+H3mMyJ3+JWlGTUup1CjvZRp7rK+nfFmAp/ImbHL/iFota+yi7Fn9U6tW/TvgN835Zjwy1vS+USSZmBMzKkREBETECJ+KXBDquFXqoy6AWoPXNXxED8V3D85+cKdVazjY9hY9BhnJ/KfqXmXipooJr2+Y3Rd2SFA62WkDuqIGYj1wB6z89c28KOg1m/SmwVt8VbMmwgWBgUOAFwy7iAO6nt3E+j+jz6uP+PLzTvbp8K8LNddsGoY0Vu4T4izncckZrU4x07k46ibXM/hTqNIp+z3tcETeUwyHGSCEUMQzdCcdM+nXpOzwTxgA039KIsu31+WNtaYwRvJ2qQiBegY5br29pUeeNL/AIrfUtlgm4KTuxZe27C1vgb8knJHYZ9jLly82OXcJjhZ0/Ph1z9Tvfr3O5uv/Ofpjw54GdJwvT1sMOV8xx7Pad5H5ZA/KUTyFwBdRqQ9+9aav2jsqbhlCue4K7FyGbP3emOon6I5c4o1+nVrFC2DAsUdt2AwYfRlKsPo2PST9bnvWMXgny6Gpo3oy5I3AjI6MMgjIPoes8OF8Kr01KVUqFRAFAH06ZJ9Se5J7mbkxPnPSo/mmnPN1H1s0h/QL/yl2WUh1KuAykYKkZBB7gg95THMr/8Ae/T/AEfTD/6/9ZdQnp571h+HLj938q68QuO/4o4bTpdGW8yz9lUxOWStfmYH3+JVB9M59JKuUeWU0OlSpB8RAa2z71lh6s7Hueue/YSs/Hyplv0dv3QtgHtuVlfH5jH6S3uF65bqK7UOVsRXB+jAH/jM5zXHjfvtce8q53NnKlXENM1VwGcHy7MfFW/owP49x6iVt4O8w26fV28M1JPQ2eWD12WVE+Yg/hIBYD6H3lxmU3Rot3OTeX2Umx8en9HAb9WZR+c1w3ywyxv22mfVlibeLNYPBtVn0FZ/NbUM0vBYf5Hr/wDku/vzo+Kf+htX/YH99MSB8ocE1x4F5uh1dqNm1k0wSra21yGAcjcGIBx9ZcJvh1v5S9Z7/preIemFHMWlfR9LnNLsq/1jWMhJA/eTv7jJ9ZcnFuJrptPbdZ8taM5/BQTgfU9pV/gtZpr3tstBfiCklrbGZmKN03IG+Uj5T69vQ4k18S9Oz8H1ap38snH0Uhm/kDJy/wAscL8dGHq5I54Wadta13E9Xh7Xdq6QeoqrTuE/d6nGf4c+ssW/Tq6FXAZWBDKQCCD6EHuJXfgVxNX4c9X3qrWyP4bcOp/XcPylkzHNuZ2N4d4qI49S/L3GEt05P2a4bjX1wa92LKvqVzuU9xkfXN4oy2ICMFWAP0KsP9hBlW/4QNa/ZtKfv+Y4A9SCnX+YX9ZY3LumavRadH+ZKqlb8VRQf5zfLfLDHK+/X+M4dZWPzzo+H6vQKvEdKfgW62piM4XY+3ZYPWtxgZ/2HEvfkvnOriWnFlfwuuBbUT8SN/xU+h9fxBnD8KqFt4ZarqGR9RqgykZBVn6gj1EgnMvLuo4BrV1eiJOnY4AOSACcmi33U/db6e469ctc1uN9z1/bE3h38J/4h0A6vhJ9RrAPyK5P90SVcV4PXqaxXdkpuRyvo3lsHCsMdVyBkeuJXvFObauIvwe2k/8AnALKz81b7D8J/XofUS0BPNnLjJL/AN26yy2vlK8DA7ew6CUl4O0/5a1f8KXf78CXfKW8Hv8ATWv/ALNv/wCgTpxX9mf4Zz/lFt8Y4PXqavLtBxlWBHRlZGDqyk9iCBK85k4ieJ8bThgJ+y1fHqVU480oocoxH3QSi49yfYYtEyj+A6r7NzbcLenm23oCf/WHmV/r8P6ycM35X7Toz60u2mgIoVAFUAAKBgADoAAOwla+MHJavQddpxsvpwzsvwl0B+YkffXuG74z9MWdOfx+tW0l6v8AKarQ34FGz/KcuPO45SxvKbiP+FnNba/QBrTm6pjXYf3iACr/AJqR+YMmMqX/AAfNKw0+qsI+BnrVT7lFbd/eWW1N82Mx5LImF3jNkRE4tkREDi8y8Ka2sGsncu4EDG4o+A4XPTd0BGfbHrIOyI+ns0+pr8yuzq6gMLEsUD4q3I6FAUABHo/yqMS0TOFzVp6xQzmss521jbkM3msK9rYB3L8XUEHIzgTphlrpjLHfb8+6jgCaLVVvqFe/R5DblABdSCUVgTgZwPXDAHaT6ddaLuM31pWj1aRCQgADscABiAAqs+Aq+iIMD8bSTiVVlzV6xq7q/J2sxosRXLODsZCCMrtJ6dtw6D1+W4ki6hq9G9dKGlFRxRY+01tZ+yVAoAzvVuvf0B6keu/qLfjv7uP05PlyKGTyqatOipRTvFaj4y1o+ApYxGXsYksa8YYdcnHSf8J07gPZaAr2sGKD7oChFUn1OBk/Un2mjyppKTStyVlXYEMXJawFGNbLuPYZXGAB2HSd7E8meW674zTM1OJcUr09ZsuYIgIG45PU9AMAEkzbmMTm0/P3MPGBZzCmsqS5qEt053im7qtQUOQCufQy8+E8Yq1Ne+hty5K5KuvUY6YcA+o9Ju4jE68nJ5yTXpjHHW3B525TTiOjalztbO6qz9ywZwfwPUH6EyveUuadRwb+icUpt8hSfK1CKzqoJyRkdGTPUeoz29rhmCsmPJrHxs3C47u4id3iLRYmNAtmruPyVV12AZ9DZYyha19yT+U+eQ+TG0ht1OqYPrNQS1rD5UBO7y19wD3P0HtJcqAdpmTy1NRdd7qBeLfHKhw+7TAlr7FTbUquzYLqSx2g7RhT1M0/B/mGpdFXpLCa7w9m2t0dCwZi4KlhhuhPTOeksjEbZr6k8PDX9p4/u2qznjkS/T6scS4SP2gO62gfeJ+ZlX7wYZDL39R1ku5Y5203Ea9oIS7BFulfpYpx8Q2nqy9+o9O+JJSJ4nRIXDlE3js+1dwz0OGxntJeTymr8fJMdXpTlvL+r4Br21Glra/RvkOi5LCsnOxwOzL918YPr3MnWj8VuH2oCLXD/wBSarjbn22qpyfwMl+J8isA9APxly5Jn/Kd/cmPj6QNOAW8U19Wq1lTU6XT/wCb6ZwPNsYkHzbV+4MgYXv0GfXMt43x6nSV7722g5CgKzMzAFtqqoJJwJ0sQRMXLet+lk0qfwm5vpo0rafUiypzc7KWqt2sLSCPiC4BB6dcektDX6BL6mruUPW4Ksh6gg+k98TOJc8vLLynRJqaqirOQLOG8c0ZTc+mfUJ5dnU7Tk/s3/iA7H1H5iXoI2zOJeTkvJraY4TH05XGuZaNIB577SQSqhbHY474VASZSnhnxf7JxO27UpalVq2jeabiAWcOucKcdjL/AMRiXDkmONmvZljuyvPS6lbEV0OVYBlPUZB6g4PWV14p+HdmrZdXov8AOawNyAhTYEOVZT6WL6Z7j8OtlYgiZwzuF3Fyx8pqq55a8W6tgq4or6bUJ0cvXYEcjpuGBlSfUEY9jNnmHjVnFKTpeGK+y34bta6PXUlZ+ZU3gGxyOmFGMHvJ2awe4BmcS3PHe5E8brVrncucBr0Wmr09I+FB3PdmPVnP1J6zpzAEzMW77rZERIEREBNXiGi81NobaQVZWwDhkYMpwe4yO02ogQ/V8k2WOzG5csbCfhsxm1BW/TzMD4QoA9MZ79Z6LyhaHRxcgdGDqdlhGQNuCPM+IYJ7n6ZwABLIm/PL0z4xp8L4eKKlQEtjcS2AMs7F2OB2yzHpNyImGiIiAiIgIiICIiAiIgIiICIiAiIgIiICIiAiIgIiICIiAiIgIiICIiAiIgIiICIiAiIgIiICIiAiIgIiICIiAiIgIiICIiAiIgIiICIiAiIgIiICIiAiIgIiICIiAiIgIiICIiAiIgIiICIiAiIgIiICIiAiIgIiICIiAiIgIiICIiAiIgf/2Q==">
            <a:hlinkClick r:id="rId3"/>
          </p:cNvPr>
          <p:cNvSpPr>
            <a:spLocks noChangeAspect="1" noChangeArrowheads="1"/>
          </p:cNvSpPr>
          <p:nvPr/>
        </p:nvSpPr>
        <p:spPr bwMode="auto">
          <a:xfrm>
            <a:off x="20092" y="-750094"/>
            <a:ext cx="2745879" cy="156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CA"/>
          </a:p>
        </p:txBody>
      </p:sp>
      <p:sp>
        <p:nvSpPr>
          <p:cNvPr id="4" name="AutoShape 4" descr="data:image/jpeg;base64,/9j/4AAQSkZJRgABAQAAAQABAAD/2wCEAAkGBhQRDxQUEBQUFRQWGBUYFRIYFREWFRgWExcWFBcUGBYXHSYfFxojGRcVHy8gIycqLCwsGCAxNTA2NScrLCkBCQoKDgwOGg8PGi0kHyUqLiktLCwpKSksKSwsKSksLCwvLywsLCksKSksLCkpKSksLCwsKSwpKSksLCwqLCwsKf/AABEIAKkBKQMBIgACEQEDEQH/xAAcAAEAAgMBAQEAAAAAAAAAAAAABgcBBAUDAgj/xABGEAACAgECBAQDBQQECwkAAAABAgADEQQSBQYhMQcTQVEiMmEUQnGBkSNSYqEkU3KyCBUlNDWCsbPB0eEWJjNEY2RzorT/xAAZAQEBAQEBAQAAAAAAAAAAAAAAAQIDBAX/xAAlEQEBAAICAgEDBQEAAAAAAAAAAQIRAyESMUETUXEEIjJhkfD/2gAMAwEAAhEDEQA/ALxiIgIiICIiAiIgIiICIiAiIgIiICIiAiIgIiICIiAiIgIiICIiAiIgIiICIiAiIgIiICIiAiIgIiICIiAiIgIiICIiAiIgIiICIiAiIgIiICIiAiIgIiICIiAiIgIiICIiAiJocS41Vp8ea23OSPhdsBcbmbaDtUbhljgDMDezMZlW8U49ZbqN9NrV2NkUvYhrpRDuspZbACH81ARtYEH6FTHAublSw3IS1Z2Bq31G6zbcEYEKxKgIVvYklfmb0xO30brbn9SLUiczgvHk1IfYMFDhlLVt3AYEFGIIwR/MTpzjZp0IiICIiAiIgIiICIiAiIgIiICIiAiIgIiICIiAiIgIiYgZzExMwEREBERAw0q/nXjGdUxLOqpuVLfMqr2Gobr1WtiCxwFZXOPi2gdCM2gZGuY+UheXavaGsCpcrYC21qeqlgpZOnTK4z09hOnHZL2xnLZ0rTQcMRL621TgPW1r0rtWyha3AeutKy5+AEuGBPw717ZBmpqtdignA040otcU10Fku+0Nkb1yu2tg1YG7OMDviTe3kPyK6wrrmxgjZDEJuPwKhGGCjB7Y+LBAAyBnh/JdGo3X1AFludQtjW4YU/s8uVORZkMwfrjd26z1fVx9uPhWOS9X5uoRw+Bt8sEOWrsCVhlpQquxiu8szE7yyt0ABliCcTgPLSUYezFl5zutOfXphQei/CFBIALEEnqZ255M7LenfGajMREw0REQEREBERAREQERGYCIiAiIgIiICIiAiIgIiICIiAiIgIiICImIGvq+IV1Y82xEz0G5lXJHXpnv0nK4tzHWKj5F9JfK/fqztyN20MwUttzjJxPXiIH23S/hqP7iTpXJhSVAJwcD646fzl6RVNur1t2pc36iny1ydOyWaPow+QvU1n5khs56djiePDdbr60ssF2nTU5BCC/Stp7e+5rF3gpYck7l6HA6DrGp5k1Viuq2PvZ0ptpda1w9zbdiqdvlgruwxZsjHb0zo+adUpry9jMSyV0qKiCan2OrqAS4AHzhh2PTp19vjdfDz7m1g8B5lU6ao6y7TLftHmqliFQ3Xt19sevedrS66u0ZqdXGcZVgwz7ZHr1E+krGOoGfXp6zS4f/AONqB/HX/uknivb0OlERIpPLUala1LWMqqO7MQoHp1J6Ces8Nao8p92MbWzntjBgeNHGKXVmS6plTq7LYjBR3yxB+HoD3nwOPacoXF9JQEAv5te0E9gWzgH6SM+EVKjg1GAPiNpPQdf2r9/fpPnQ6RBwPVDapQjiDY2jBHm3lTj9MflOlwktn9szLpMLNdWtfmM6ivGfMLKEwfXd2x26zwHHdPs3+fTszt8zzK9u7vt3ZxnHpK94HrLeDeTVqSbOG3hPKubqdNZYA3lWfwEk4P8A1E7XCNOjcu4KrtOltOMLjqrsDj9Ost49JMtpOOPafZv8+nYDt3+bXt3Yzt3ZxnHXE9k4lUazaLKzWM5sDoUGO+WzgYkZ5N4RVdwLTU2IGSzTIHGB13r1P49e84PLvFXo0dvDDg6um37NT0GGruy1eox6qle9j/YA9RJ4TvXweSenj+m2B/Pp2E7Q/m17dw6ld2cZx1xM6bjmnsYLXfS7HOFWytmOBk4AOT06yG+JPB6tNwB6alASs6cIMDuLaxk/U+p+s7Oiqd9XR52jrqWuuxkuVw5Vzsr2DYAFyjv0Oc+nYx4Tx2bu9OtbzHpUJD6ihSCQQbagQR0IIJ6Gb9doIBUggjIIIII9wZV3Gtd9m4zxC0aX7Qo0dLOg8sfDnqxDD4h749BOry/y8W5eOnr1Kft67ClqlvLQXsSta567RnZ79T09JbxySUmXeky03G6LH2V3VO/7i2Vs3Tv0BzPlePacvsF9JcnaEFtZbd224znOfSQ3gvFCms0un4lo1o1Ch102oqKmmzFZVkUgZTK9dp9QO3Se2k0yf9p7iFXP2Gs5wO5uAz+OAOseE7/GzySp+YtMGKtqKAykhlNtQIK9CCCcgiZr5g07KzLqKSqY3sLayF3HC7iDhcntmQvxS4JRXw+sV1Vr/StP1Crkl7fiJbuc5OcybJwWhWZlqrBZdjYVQGQEkKwHQjJPf3MzZjJKu6Jxugozi6kouAziysqpPYFs4H5z30murtXdU6WLnG5GVhkdxlTiV0ODPpNaeGUlRo9YHtXPz0qhH2ilPcOMBSfl3E+nWxtLpUrQJWqoqgAKoAAA6AACMsZPRLa9SZpV8boazy1uqNn9WLKy/T+EHMj/AIocSejhrMhZQ1lSWupIZancCwgjsdvTP1n1zXyxpreG2KqVoK6memxAqms1qXR0YdR2H4gxMZqWlqQ6zilVOPOtrrznG90TOO+NxGZ86TjNFrbarqrGxnallbHHvhT2lc8z6qzUcA4fbeu65rdEcHALMzY7ntuGD+cmHB6GbWu9ujSgpUqpcrKxcWOS6ZUAYGxDgjIz9Zq4amze6kkRE5NEREBERATEzMQIrzhzBTotRpLtSxWv9uuQrMdzIpAwoJ9DNMeMfDOuLrOnf9hqOme2fh6ThePtBOj0zDstxB/1q2x/sn1y3rtNVoq1GxcBfMQISdwvDfGFHfaAcn0xPVjx43jmV243K+WnG4vzbw99VbZ5p2v1wKbxbllAZSLK9oHqOvdjjHr98D5w4fXq0sNp2qCQPJuNpbbtAxXXjbjB79xkjODNbxSsptr3qFa1Q25sYsUGysJuzggEFgMz38LdVRTSC21LGNTE7SXZQbdxGBkj5Qcewno8Z9Pff2ct3y0mZ8Y+GjGbn69v2Go6/UfB1nV5R4/TrftF2mYtWbFUEqynK1JkYYAyDcw6qizhuxgrP5dXloyENlcb9gYA5x7Tf8BqyOG2H969sfklYnnz48Zx3KOsyty0suMzBkNr8WdAWdQ9pKMynbRc4O043A1qwIOOk80xt9OtsiZ5g9ZCm8YOHA7TZaD+79n1Gf025n1qfFrQIhZmvGPQ6bUrn6AsoH6kTX08/snlG3peRRSGTTarU0UszN5CNSVUucsK2dC9Y/A9PSdLVct1to/siM9VWwV/AV3eXjaVywPcdz3+s3tBrVuqS1PlsVXXPfDgMP5Gcfi3O+m09hq3PbcO9FFb3WD+0EHwf6xEbyyp1G5XwBDpTp72a+sjafN2livTAJUDtjoe/rnM1jyoo0K6Ou22upU8vcpr3tXgjaWZSOx7gAzlafxX0Xm+Vf52mc9hqKXqH69QPxOJL67AygqQQRkEHIIPYgjvF8sfZNVz+XuBjR0LSljuiABN+zKqBgLlVGR+OT1nyeW6ft32zH7byvKz0xt3bs++70z7TV4/zrp9Cf6V5yr0xYKLmry2cLvVSuenac/T+J+ltQvSmrtQdGdNLqGUEdSCcSzHO9m56dfmfllNfR5Nz2LXkMQhUFipDLklT0BAPSeScqftant1OptFTbkrdqtm4AqGYIi7iM5GT3mOXeeNJriRprgzjvWwZLAB3O1gCR+E72ZLcp1TUvbgUcpKmtfVi+4vYArofKNZrGdte3ZkAZ6HOfczwr5CqRLqq7LU09wJOnUrsRyQ3mUkjdWcjOAcZ64nU41zDRpEDam1UBOFHUsx9kRcsx+gEj2p8VdLV1tq1laHta+luVOv1PX+Us876L4x1tHyoq2123XXah6t3lG014r3DBYBEXc2Om5smeWn5NVNadX9ovNrKEbPk7DWG3CvaE6AH1HX6zp8H45Rq6/M01q2J7qex9iO6n6GePHuYqtGge8W7DnLJVbaFx1y+wHaPqenSTeW9HXtr8y8pJr1VbrblRSrCtCigupyrklS2R+OPpOxpqSiBSzOQMF227m+p2gDP4CcflrnXS6/d9lt3FMbkKsjAHs21gCR9RO7JluftqzXuOFruVBbra9UbrlsqBWtV8rYFbG9cFCTux1JOfbE7sifEfErS6ewV6hdTUxJChtNd8eDjKFQd3XHb3E61nMlS6R9U4tSqtWZg9T1vhPZLAD17D3luOXW0lje1+gS+pqrlD1uCrIRkEH0nAo5ERahQ+o1NmmHQaZ3QptHatnCix0H7pbHoek1K/FnQFAwa/B/9tqTj6EhCP0M+K/F/hzHC2WsfYafUE/oFmphyT1E3i7HMfKSa1K0sstrStg6rWUX40+Ruqn5fQDp1nX0tBRFVnZyBgu23c31O0AZ/ACRVPFTQtbVUrXb7XVFBouTBc4BJsAGM+2ZLbLQqlmIAAySSAAB3JJ7TGUynVWa+H3mMyJ3+JWlGTUup1CjvZRp7rK+nfFmAp/ImbHL/iFota+yi7Fn9U6tW/TvgN835Zjwy1vS+USSZmBMzKkREBETECJ+KXBDquFXqoy6AWoPXNXxED8V3D85+cKdVazjY9hY9BhnJ/KfqXmXipooJr2+Y3Rd2SFA62WkDuqIGYj1wB6z89c28KOg1m/SmwVt8VbMmwgWBgUOAFwy7iAO6nt3E+j+jz6uP+PLzTvbp8K8LNddsGoY0Vu4T4izncckZrU4x07k46ibXM/hTqNIp+z3tcETeUwyHGSCEUMQzdCcdM+nXpOzwTxgA039KIsu31+WNtaYwRvJ2qQiBegY5br29pUeeNL/AIrfUtlgm4KTuxZe27C1vgb8knJHYZ9jLly82OXcJjhZ0/Ph1z9Tvfr3O5uv/Ofpjw54GdJwvT1sMOV8xx7Pad5H5ZA/KUTyFwBdRqQ9+9aav2jsqbhlCue4K7FyGbP3emOon6I5c4o1+nVrFC2DAsUdt2AwYfRlKsPo2PST9bnvWMXgny6Gpo3oy5I3AjI6MMgjIPoes8OF8Kr01KVUqFRAFAH06ZJ9Se5J7mbkxPnPSo/mmnPN1H1s0h/QL/yl2WUh1KuAykYKkZBB7gg95THMr/8Ae/T/AEfTD/6/9ZdQnp571h+HLj938q68QuO/4o4bTpdGW8yz9lUxOWStfmYH3+JVB9M59JKuUeWU0OlSpB8RAa2z71lh6s7Hueue/YSs/Hyplv0dv3QtgHtuVlfH5jH6S3uF65bqK7UOVsRXB+jAH/jM5zXHjfvtce8q53NnKlXENM1VwGcHy7MfFW/owP49x6iVt4O8w26fV28M1JPQ2eWD12WVE+Yg/hIBYD6H3lxmU3Rot3OTeX2Umx8en9HAb9WZR+c1w3ywyxv22mfVlibeLNYPBtVn0FZ/NbUM0vBYf5Hr/wDku/vzo+Kf+htX/YH99MSB8ocE1x4F5uh1dqNm1k0wSra21yGAcjcGIBx9ZcJvh1v5S9Z7/preIemFHMWlfR9LnNLsq/1jWMhJA/eTv7jJ9ZcnFuJrptPbdZ8taM5/BQTgfU9pV/gtZpr3tstBfiCklrbGZmKN03IG+Uj5T69vQ4k18S9Oz8H1ap38snH0Uhm/kDJy/wAscL8dGHq5I54Wadta13E9Xh7Xdq6QeoqrTuE/d6nGf4c+ssW/Tq6FXAZWBDKQCCD6EHuJXfgVxNX4c9X3qrWyP4bcOp/XcPylkzHNuZ2N4d4qI49S/L3GEt05P2a4bjX1wa92LKvqVzuU9xkfXN4oy2ICMFWAP0KsP9hBlW/4QNa/ZtKfv+Y4A9SCnX+YX9ZY3LumavRadH+ZKqlb8VRQf5zfLfLDHK+/X+M4dZWPzzo+H6vQKvEdKfgW62piM4XY+3ZYPWtxgZ/2HEvfkvnOriWnFlfwuuBbUT8SN/xU+h9fxBnD8KqFt4ZarqGR9RqgykZBVn6gj1EgnMvLuo4BrV1eiJOnY4AOSACcmi33U/db6e469ctc1uN9z1/bE3h38J/4h0A6vhJ9RrAPyK5P90SVcV4PXqaxXdkpuRyvo3lsHCsMdVyBkeuJXvFObauIvwe2k/8AnALKz81b7D8J/XofUS0BPNnLjJL/AN26yy2vlK8DA7ew6CUl4O0/5a1f8KXf78CXfKW8Hv8ATWv/ALNv/wCgTpxX9mf4Zz/lFt8Y4PXqavLtBxlWBHRlZGDqyk9iCBK85k4ieJ8bThgJ+y1fHqVU480oocoxH3QSi49yfYYtEyj+A6r7NzbcLenm23oCf/WHmV/r8P6ycM35X7Toz60u2mgIoVAFUAAKBgADoAAOwla+MHJavQddpxsvpwzsvwl0B+YkffXuG74z9MWdOfx+tW0l6v8AKarQ34FGz/KcuPO45SxvKbiP+FnNba/QBrTm6pjXYf3iACr/AJqR+YMmMqX/AAfNKw0+qsI+BnrVT7lFbd/eWW1N82Mx5LImF3jNkRE4tkREDi8y8Ka2sGsncu4EDG4o+A4XPTd0BGfbHrIOyI+ns0+pr8yuzq6gMLEsUD4q3I6FAUABHo/yqMS0TOFzVp6xQzmss521jbkM3msK9rYB3L8XUEHIzgTphlrpjLHfb8+6jgCaLVVvqFe/R5DblABdSCUVgTgZwPXDAHaT6ddaLuM31pWj1aRCQgADscABiAAqs+Aq+iIMD8bSTiVVlzV6xq7q/J2sxosRXLODsZCCMrtJ6dtw6D1+W4ki6hq9G9dKGlFRxRY+01tZ+yVAoAzvVuvf0B6keu/qLfjv7uP05PlyKGTyqatOipRTvFaj4y1o+ApYxGXsYksa8YYdcnHSf8J07gPZaAr2sGKD7oChFUn1OBk/Un2mjyppKTStyVlXYEMXJawFGNbLuPYZXGAB2HSd7E8meW674zTM1OJcUr09ZsuYIgIG45PU9AMAEkzbmMTm0/P3MPGBZzCmsqS5qEt053im7qtQUOQCufQy8+E8Yq1Ne+hty5K5KuvUY6YcA+o9Ju4jE68nJ5yTXpjHHW3B525TTiOjalztbO6qz9ywZwfwPUH6EyveUuadRwb+icUpt8hSfK1CKzqoJyRkdGTPUeoz29rhmCsmPJrHxs3C47u4id3iLRYmNAtmruPyVV12AZ9DZYyha19yT+U+eQ+TG0ht1OqYPrNQS1rD5UBO7y19wD3P0HtJcqAdpmTy1NRdd7qBeLfHKhw+7TAlr7FTbUquzYLqSx2g7RhT1M0/B/mGpdFXpLCa7w9m2t0dCwZi4KlhhuhPTOeksjEbZr6k8PDX9p4/u2qznjkS/T6scS4SP2gO62gfeJ+ZlX7wYZDL39R1ku5Y5203Ea9oIS7BFulfpYpx8Q2nqy9+o9O+JJSJ4nRIXDlE3js+1dwz0OGxntJeTymr8fJMdXpTlvL+r4Br21Glra/RvkOi5LCsnOxwOzL918YPr3MnWj8VuH2oCLXD/wBSarjbn22qpyfwMl+J8isA9APxly5Jn/Kd/cmPj6QNOAW8U19Wq1lTU6XT/wCb6ZwPNsYkHzbV+4MgYXv0GfXMt43x6nSV7722g5CgKzMzAFtqqoJJwJ0sQRMXLet+lk0qfwm5vpo0rafUiypzc7KWqt2sLSCPiC4BB6dcektDX6BL6mruUPW4Ksh6gg+k98TOJc8vLLynRJqaqirOQLOG8c0ZTc+mfUJ5dnU7Tk/s3/iA7H1H5iXoI2zOJeTkvJraY4TH05XGuZaNIB577SQSqhbHY474VASZSnhnxf7JxO27UpalVq2jeabiAWcOucKcdjL/AMRiXDkmONmvZljuyvPS6lbEV0OVYBlPUZB6g4PWV14p+HdmrZdXov8AOawNyAhTYEOVZT6WL6Z7j8OtlYgiZwzuF3Fyx8pqq55a8W6tgq4or6bUJ0cvXYEcjpuGBlSfUEY9jNnmHjVnFKTpeGK+y34bta6PXUlZ+ZU3gGxyOmFGMHvJ2awe4BmcS3PHe5E8brVrncucBr0Wmr09I+FB3PdmPVnP1J6zpzAEzMW77rZERIEREBNXiGi81NobaQVZWwDhkYMpwe4yO02ogQ/V8k2WOzG5csbCfhsxm1BW/TzMD4QoA9MZ79Z6LyhaHRxcgdGDqdlhGQNuCPM+IYJ7n6ZwABLIm/PL0z4xp8L4eKKlQEtjcS2AMs7F2OB2yzHpNyImGiIiAiIgIiICIiAiIgIiICIiAiIgIiICIiAiIgIiICIiAiIgIiICIiAiIgIiICIiAiIgIiICIiAiIgIiICIiAiIgIiICIiAiIgIiICIiAiIgIiICIiAiIgIiICIiAiIgIiICIiAiIgIiICIiAiIgIiICIiAiIgIiICIiAiIgIiICIiAiIgf/2Q==">
            <a:hlinkClick r:id="rId3"/>
          </p:cNvPr>
          <p:cNvSpPr>
            <a:spLocks noChangeAspect="1" noChangeArrowheads="1"/>
          </p:cNvSpPr>
          <p:nvPr/>
        </p:nvSpPr>
        <p:spPr bwMode="auto">
          <a:xfrm>
            <a:off x="127248" y="-642937"/>
            <a:ext cx="2745879" cy="156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CA"/>
          </a:p>
        </p:txBody>
      </p:sp>
    </p:spTree>
    <p:extLst>
      <p:ext uri="{BB962C8B-B14F-4D97-AF65-F5344CB8AC3E}">
        <p14:creationId xmlns:p14="http://schemas.microsoft.com/office/powerpoint/2010/main" val="34014046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resentation Title Slide (A)">
    <p:spTree>
      <p:nvGrpSpPr>
        <p:cNvPr id="1" name=""/>
        <p:cNvGrpSpPr/>
        <p:nvPr/>
      </p:nvGrpSpPr>
      <p:grpSpPr>
        <a:xfrm>
          <a:off x="0" y="0"/>
          <a:ext cx="0" cy="0"/>
          <a:chOff x="0" y="0"/>
          <a:chExt cx="0" cy="0"/>
        </a:xfrm>
      </p:grpSpPr>
      <p:sp>
        <p:nvSpPr>
          <p:cNvPr id="10" name="Title 1"/>
          <p:cNvSpPr>
            <a:spLocks noGrp="1"/>
          </p:cNvSpPr>
          <p:nvPr>
            <p:ph type="ctrTitle"/>
          </p:nvPr>
        </p:nvSpPr>
        <p:spPr>
          <a:xfrm>
            <a:off x="446485" y="2704281"/>
            <a:ext cx="8251031" cy="538609"/>
          </a:xfrm>
        </p:spPr>
        <p:txBody>
          <a:bodyPr anchor="ctr">
            <a:spAutoFit/>
          </a:bodyPr>
          <a:lstStyle>
            <a:lvl1pPr>
              <a:lnSpc>
                <a:spcPts val="4219"/>
              </a:lnSpc>
              <a:defRPr sz="4200">
                <a:solidFill>
                  <a:srgbClr val="001337"/>
                </a:solidFill>
              </a:defRPr>
            </a:lvl1pPr>
          </a:lstStyle>
          <a:p>
            <a:r>
              <a:rPr lang="en-US"/>
              <a:t>Click to edit Master title style</a:t>
            </a:r>
            <a:endParaRPr lang="en-US" dirty="0"/>
          </a:p>
        </p:txBody>
      </p:sp>
    </p:spTree>
    <p:extLst>
      <p:ext uri="{BB962C8B-B14F-4D97-AF65-F5344CB8AC3E}">
        <p14:creationId xmlns:p14="http://schemas.microsoft.com/office/powerpoint/2010/main" val="81386948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resentation Title Slide (B)">
    <p:spTree>
      <p:nvGrpSpPr>
        <p:cNvPr id="1" name=""/>
        <p:cNvGrpSpPr/>
        <p:nvPr/>
      </p:nvGrpSpPr>
      <p:grpSpPr>
        <a:xfrm>
          <a:off x="0" y="0"/>
          <a:ext cx="0" cy="0"/>
          <a:chOff x="0" y="0"/>
          <a:chExt cx="0" cy="0"/>
        </a:xfrm>
      </p:grpSpPr>
      <p:sp>
        <p:nvSpPr>
          <p:cNvPr id="6" name="Line 3"/>
          <p:cNvSpPr>
            <a:spLocks noChangeShapeType="1"/>
          </p:cNvSpPr>
          <p:nvPr/>
        </p:nvSpPr>
        <p:spPr bwMode="auto">
          <a:xfrm rot="10800000" flipH="1">
            <a:off x="452066" y="3038327"/>
            <a:ext cx="8253264" cy="2232"/>
          </a:xfrm>
          <a:prstGeom prst="line">
            <a:avLst/>
          </a:prstGeom>
          <a:noFill/>
          <a:ln w="76200">
            <a:solidFill>
              <a:srgbClr val="01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4" name="Title 1"/>
          <p:cNvSpPr>
            <a:spLocks noGrp="1"/>
          </p:cNvSpPr>
          <p:nvPr>
            <p:ph type="ctrTitle"/>
          </p:nvPr>
        </p:nvSpPr>
        <p:spPr>
          <a:xfrm>
            <a:off x="446485" y="2358974"/>
            <a:ext cx="8251031" cy="519373"/>
          </a:xfrm>
        </p:spPr>
        <p:txBody>
          <a:bodyPr>
            <a:spAutoFit/>
          </a:bodyPr>
          <a:lstStyle>
            <a:lvl1pPr>
              <a:lnSpc>
                <a:spcPct val="100000"/>
              </a:lnSpc>
              <a:defRPr sz="3400">
                <a:solidFill>
                  <a:srgbClr val="001337"/>
                </a:solidFill>
              </a:defRPr>
            </a:lvl1pPr>
          </a:lstStyle>
          <a:p>
            <a:r>
              <a:rPr lang="en-US"/>
              <a:t>Click to edit Master title style</a:t>
            </a:r>
            <a:endParaRPr lang="en-US" dirty="0"/>
          </a:p>
        </p:txBody>
      </p:sp>
      <p:sp>
        <p:nvSpPr>
          <p:cNvPr id="5" name="Subtitle 2"/>
          <p:cNvSpPr>
            <a:spLocks noGrp="1"/>
          </p:cNvSpPr>
          <p:nvPr>
            <p:ph type="subTitle" idx="1"/>
          </p:nvPr>
        </p:nvSpPr>
        <p:spPr>
          <a:xfrm>
            <a:off x="446485" y="3268266"/>
            <a:ext cx="8251031" cy="320601"/>
          </a:xfrm>
        </p:spPr>
        <p:txBody>
          <a:bodyPr>
            <a:spAutoFit/>
          </a:bodyPr>
          <a:lstStyle>
            <a:lvl1pPr marL="0" marR="0" indent="0" algn="l" defTabSz="642915" rtl="0" eaLnBrk="0" fontAlgn="base" latinLnBrk="0" hangingPunct="0">
              <a:lnSpc>
                <a:spcPts val="2531"/>
              </a:lnSpc>
              <a:spcBef>
                <a:spcPts val="0"/>
              </a:spcBef>
              <a:spcAft>
                <a:spcPct val="0"/>
              </a:spcAft>
              <a:buClrTx/>
              <a:buSzTx/>
              <a:buFontTx/>
              <a:buNone/>
              <a:tabLst/>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9896743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resentation Title Slide (C)">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a:off x="445369" y="4446985"/>
            <a:ext cx="8253264" cy="2232"/>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5" name="Title 1"/>
          <p:cNvSpPr>
            <a:spLocks noGrp="1"/>
          </p:cNvSpPr>
          <p:nvPr>
            <p:ph type="ctrTitle"/>
          </p:nvPr>
        </p:nvSpPr>
        <p:spPr>
          <a:xfrm>
            <a:off x="446485" y="3713299"/>
            <a:ext cx="8251031" cy="519373"/>
          </a:xfrm>
        </p:spPr>
        <p:txBody>
          <a:bodyPr anchor="b">
            <a:spAutoFit/>
          </a:bodyPr>
          <a:lstStyle>
            <a:lvl1pPr>
              <a:lnSpc>
                <a:spcPct val="100000"/>
              </a:lnSpc>
              <a:defRPr sz="3400">
                <a:solidFill>
                  <a:srgbClr val="001337"/>
                </a:solidFill>
              </a:defRPr>
            </a:lvl1pPr>
          </a:lstStyle>
          <a:p>
            <a:r>
              <a:rPr lang="en-US"/>
              <a:t>Click to edit Master title style</a:t>
            </a:r>
            <a:endParaRPr lang="en-US" dirty="0"/>
          </a:p>
        </p:txBody>
      </p:sp>
      <p:sp>
        <p:nvSpPr>
          <p:cNvPr id="6" name="Subtitle 2"/>
          <p:cNvSpPr>
            <a:spLocks noGrp="1"/>
          </p:cNvSpPr>
          <p:nvPr>
            <p:ph type="subTitle" idx="1"/>
          </p:nvPr>
        </p:nvSpPr>
        <p:spPr>
          <a:xfrm>
            <a:off x="446485" y="4731372"/>
            <a:ext cx="8251031" cy="320601"/>
          </a:xfrm>
        </p:spPr>
        <p:txBody>
          <a:bodyPr>
            <a:spAutoFit/>
          </a:bodyPr>
          <a:lstStyle>
            <a:lvl1pPr marL="0" marR="0" indent="0" algn="l" defTabSz="642915" rtl="0" eaLnBrk="0" fontAlgn="base" latinLnBrk="0" hangingPunct="0">
              <a:lnSpc>
                <a:spcPts val="2531"/>
              </a:lnSpc>
              <a:spcBef>
                <a:spcPts val="0"/>
              </a:spcBef>
              <a:spcAft>
                <a:spcPct val="0"/>
              </a:spcAft>
              <a:buClrTx/>
              <a:buSzTx/>
              <a:buFontTx/>
              <a:buNone/>
              <a:tabLst/>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09643044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46485" y="1125141"/>
            <a:ext cx="8304609" cy="4607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Tree>
    <p:extLst>
      <p:ext uri="{BB962C8B-B14F-4D97-AF65-F5344CB8AC3E}">
        <p14:creationId xmlns:p14="http://schemas.microsoft.com/office/powerpoint/2010/main" val="197850651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Slide (A)">
    <p:spTree>
      <p:nvGrpSpPr>
        <p:cNvPr id="1" name=""/>
        <p:cNvGrpSpPr/>
        <p:nvPr/>
      </p:nvGrpSpPr>
      <p:grpSpPr>
        <a:xfrm>
          <a:off x="0" y="0"/>
          <a:ext cx="0" cy="0"/>
          <a:chOff x="0" y="0"/>
          <a:chExt cx="0" cy="0"/>
        </a:xfrm>
      </p:grpSpPr>
      <p:sp>
        <p:nvSpPr>
          <p:cNvPr id="10" name="Title 1"/>
          <p:cNvSpPr>
            <a:spLocks noGrp="1"/>
          </p:cNvSpPr>
          <p:nvPr>
            <p:ph type="ctrTitle"/>
          </p:nvPr>
        </p:nvSpPr>
        <p:spPr>
          <a:xfrm>
            <a:off x="446485" y="2704281"/>
            <a:ext cx="8251031" cy="538609"/>
          </a:xfrm>
        </p:spPr>
        <p:txBody>
          <a:bodyPr anchor="ctr">
            <a:spAutoFit/>
          </a:bodyPr>
          <a:lstStyle>
            <a:lvl1pPr>
              <a:lnSpc>
                <a:spcPts val="4219"/>
              </a:lnSpc>
              <a:defRPr sz="4200">
                <a:solidFill>
                  <a:srgbClr val="001337"/>
                </a:solidFill>
              </a:defRPr>
            </a:lvl1pPr>
          </a:lstStyle>
          <a:p>
            <a:r>
              <a:rPr lang="en-US"/>
              <a:t>Click to edit Master title style</a:t>
            </a:r>
            <a:endParaRPr lang="en-US" dirty="0"/>
          </a:p>
        </p:txBody>
      </p:sp>
    </p:spTree>
    <p:extLst>
      <p:ext uri="{BB962C8B-B14F-4D97-AF65-F5344CB8AC3E}">
        <p14:creationId xmlns:p14="http://schemas.microsoft.com/office/powerpoint/2010/main" val="333892494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mage and Accompanying Tex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6485" y="964406"/>
            <a:ext cx="8251031" cy="4822031"/>
          </a:xfrm>
        </p:spPr>
        <p:txBody>
          <a:bodyPr/>
          <a:lstStyle>
            <a:lvl1pPr>
              <a:lnSpc>
                <a:spcPts val="1687"/>
              </a:lnSpc>
              <a:defRPr sz="1700" b="1">
                <a:latin typeface="HelveticaNeueLT Std" pitchFamily="34" charset="0"/>
              </a:defRPr>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p:txBody>
      </p:sp>
      <p:sp>
        <p:nvSpPr>
          <p:cNvPr id="8"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
        <p:nvSpPr>
          <p:cNvPr id="6" name="Text Placeholder 12"/>
          <p:cNvSpPr>
            <a:spLocks noGrp="1"/>
          </p:cNvSpPr>
          <p:nvPr>
            <p:ph type="body" sz="quarter" idx="11"/>
          </p:nvPr>
        </p:nvSpPr>
        <p:spPr>
          <a:xfrm>
            <a:off x="4825153" y="5947172"/>
            <a:ext cx="3863520" cy="589359"/>
          </a:xfrm>
        </p:spPr>
        <p:txBody>
          <a:bodyPr anchor="b"/>
          <a:lstStyle>
            <a:lvl1pPr marL="0" indent="0">
              <a:lnSpc>
                <a:spcPct val="90000"/>
              </a:lnSpc>
              <a:spcBef>
                <a:spcPts val="0"/>
              </a:spcBef>
              <a:buFont typeface="Arial"/>
              <a:buNone/>
              <a:defRPr sz="1100" b="0">
                <a:solidFill>
                  <a:srgbClr val="091332"/>
                </a:solidFill>
                <a:latin typeface="+mn-lt"/>
              </a:defRPr>
            </a:lvl1pPr>
          </a:lstStyle>
          <a:p>
            <a:pPr lvl="0"/>
            <a:r>
              <a:rPr lang="en-US"/>
              <a:t>Click to edit Master text styles</a:t>
            </a:r>
          </a:p>
        </p:txBody>
      </p:sp>
    </p:spTree>
    <p:extLst>
      <p:ext uri="{BB962C8B-B14F-4D97-AF65-F5344CB8AC3E}">
        <p14:creationId xmlns:p14="http://schemas.microsoft.com/office/powerpoint/2010/main" val="327100650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446484" y="1071563"/>
            <a:ext cx="4125516" cy="4714875"/>
          </a:xfrm>
        </p:spPr>
        <p:txBody>
          <a:bodyPr>
            <a:noAutofit/>
          </a:bodyPr>
          <a:lstStyle/>
          <a:p>
            <a:pPr lvl="0"/>
            <a:r>
              <a:rPr lang="en-US" noProof="0">
                <a:sym typeface="Georgia" pitchFamily="-107" charset="0"/>
              </a:rPr>
              <a:t>Click icon to add picture</a:t>
            </a:r>
          </a:p>
        </p:txBody>
      </p:sp>
      <p:sp>
        <p:nvSpPr>
          <p:cNvPr id="6" name="Text Placeholder 12"/>
          <p:cNvSpPr>
            <a:spLocks noGrp="1"/>
          </p:cNvSpPr>
          <p:nvPr>
            <p:ph type="body" sz="quarter" idx="11"/>
          </p:nvPr>
        </p:nvSpPr>
        <p:spPr>
          <a:xfrm>
            <a:off x="4825153" y="5947172"/>
            <a:ext cx="3863520" cy="589359"/>
          </a:xfrm>
        </p:spPr>
        <p:txBody>
          <a:bodyPr anchor="b"/>
          <a:lstStyle>
            <a:lvl1pPr marL="0" indent="0">
              <a:lnSpc>
                <a:spcPct val="90000"/>
              </a:lnSpc>
              <a:spcBef>
                <a:spcPts val="0"/>
              </a:spcBef>
              <a:buFont typeface="Arial"/>
              <a:buNone/>
              <a:defRPr sz="1100" b="0">
                <a:solidFill>
                  <a:srgbClr val="091332"/>
                </a:solidFill>
                <a:latin typeface="+mn-lt"/>
              </a:defRPr>
            </a:lvl1pPr>
          </a:lstStyle>
          <a:p>
            <a:pPr lvl="0"/>
            <a:r>
              <a:rPr lang="en-US"/>
              <a:t>Click to edit Master text styles</a:t>
            </a:r>
          </a:p>
        </p:txBody>
      </p:sp>
      <p:sp>
        <p:nvSpPr>
          <p:cNvPr id="8" name="Text Placeholder 7"/>
          <p:cNvSpPr>
            <a:spLocks noGrp="1"/>
          </p:cNvSpPr>
          <p:nvPr>
            <p:ph type="body" sz="quarter" idx="12"/>
          </p:nvPr>
        </p:nvSpPr>
        <p:spPr>
          <a:xfrm>
            <a:off x="4825153" y="1071563"/>
            <a:ext cx="3872363" cy="4714875"/>
          </a:xfrm>
        </p:spPr>
        <p:txBody>
          <a:bodyPr/>
          <a:lstStyle>
            <a:lvl1pPr>
              <a:defRPr sz="1300"/>
            </a:lvl1pPr>
            <a:lvl2pPr>
              <a:defRPr sz="1300"/>
            </a:lvl2pPr>
            <a:lvl3pPr>
              <a:defRPr sz="13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Tree>
    <p:extLst>
      <p:ext uri="{BB962C8B-B14F-4D97-AF65-F5344CB8AC3E}">
        <p14:creationId xmlns:p14="http://schemas.microsoft.com/office/powerpoint/2010/main" val="106632695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8000"/>
          </a:xfrm>
          <a:solidFill>
            <a:srgbClr val="0F214D"/>
          </a:solidFill>
        </p:spPr>
        <p:txBody>
          <a:bodyPr anchor="ctr"/>
          <a:lstStyle>
            <a:lvl1pPr algn="ctr">
              <a:defRPr sz="4000">
                <a:solidFill>
                  <a:srgbClr val="FFFFFF"/>
                </a:solidFill>
                <a:latin typeface="Times New Roman" pitchFamily="18" charset="0"/>
                <a:cs typeface="Times New Roman"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24744"/>
            <a:ext cx="8686800" cy="4971256"/>
          </a:xfrm>
        </p:spPr>
        <p:txBody>
          <a:bodyPr/>
          <a:lstStyle>
            <a:lvl1pPr marL="457200" indent="-457200">
              <a:buFont typeface="Arial" pitchFamily="34" charset="0"/>
              <a:buChar char="•"/>
              <a:defRPr sz="2800">
                <a:latin typeface="Times New Roman" pitchFamily="18" charset="0"/>
                <a:cs typeface="Times New Roman" pitchFamily="18" charset="0"/>
              </a:defRPr>
            </a:lvl1pPr>
            <a:lvl2pPr>
              <a:buSzPct val="100000"/>
              <a:defRPr sz="2400">
                <a:latin typeface="Times New Roman" pitchFamily="18" charset="0"/>
                <a:cs typeface="Times New Roman" pitchFamily="18" charset="0"/>
              </a:defRPr>
            </a:lvl2pPr>
            <a:lvl3pPr marL="375034" indent="-160729">
              <a:buSzPct val="100000"/>
              <a:buFont typeface="Times New Roman" pitchFamily="18" charset="0"/>
              <a:buChar char="−"/>
              <a:defRPr sz="2400" i="0">
                <a:latin typeface="Times New Roman" pitchFamily="18" charset="0"/>
                <a:cs typeface="Times New Roman" pitchFamily="18" charset="0"/>
              </a:defRPr>
            </a:lvl3pPr>
            <a:lvl4pPr marL="589338" indent="-160729">
              <a:buSzPct val="100000"/>
              <a:buFont typeface="Times New Roman" pitchFamily="18" charset="0"/>
              <a:buChar char="−"/>
              <a:defRPr sz="2400" i="0">
                <a:latin typeface="Times New Roman" pitchFamily="18" charset="0"/>
                <a:cs typeface="Times New Roman" pitchFamily="18" charset="0"/>
              </a:defRPr>
            </a:lvl4pPr>
            <a:lvl5pPr marL="803643" indent="-160729">
              <a:buSzPct val="100000"/>
              <a:buFont typeface="Times New Roman" pitchFamily="18" charset="0"/>
              <a:buChar char="−"/>
              <a:defRPr sz="2000" i="0">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9902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mt-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38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1523999"/>
            <a:ext cx="5486400" cy="3203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CA"/>
          </a:p>
        </p:txBody>
      </p:sp>
      <p:sp>
        <p:nvSpPr>
          <p:cNvPr id="8" name="Slide Number Placeholder 6"/>
          <p:cNvSpPr>
            <a:spLocks noGrp="1"/>
          </p:cNvSpPr>
          <p:nvPr>
            <p:ph type="sldNum" sz="quarter" idx="12"/>
          </p:nvPr>
        </p:nvSpPr>
        <p:spPr>
          <a:xfrm>
            <a:off x="6477000" y="6356350"/>
            <a:ext cx="2209800" cy="365125"/>
          </a:xfrm>
          <a:prstGeom prst="rect">
            <a:avLst/>
          </a:prstGeom>
        </p:spPr>
        <p:txBody>
          <a:bodyPr/>
          <a:lstStyle>
            <a:lvl1pPr>
              <a:defRPr/>
            </a:lvl1pPr>
          </a:lstStyle>
          <a:p>
            <a:fld id="{8FD5EEED-EFD6-4805-84D7-2A3D146BEF87}" type="slidenum">
              <a:rPr lang="en-US" smtClean="0"/>
              <a:pPr/>
              <a:t>‹#›</a:t>
            </a:fld>
            <a:endParaRPr lang="en-US"/>
          </a:p>
        </p:txBody>
      </p:sp>
    </p:spTree>
    <p:extLst>
      <p:ext uri="{BB962C8B-B14F-4D97-AF65-F5344CB8AC3E}">
        <p14:creationId xmlns:p14="http://schemas.microsoft.com/office/powerpoint/2010/main" val="6539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B)">
    <p:spTree>
      <p:nvGrpSpPr>
        <p:cNvPr id="1" name=""/>
        <p:cNvGrpSpPr/>
        <p:nvPr/>
      </p:nvGrpSpPr>
      <p:grpSpPr>
        <a:xfrm>
          <a:off x="0" y="0"/>
          <a:ext cx="0" cy="0"/>
          <a:chOff x="0" y="0"/>
          <a:chExt cx="0" cy="0"/>
        </a:xfrm>
      </p:grpSpPr>
      <p:sp>
        <p:nvSpPr>
          <p:cNvPr id="6" name="Line 3"/>
          <p:cNvSpPr>
            <a:spLocks noChangeShapeType="1"/>
          </p:cNvSpPr>
          <p:nvPr/>
        </p:nvSpPr>
        <p:spPr bwMode="auto">
          <a:xfrm rot="10800000" flipH="1">
            <a:off x="452066" y="3038327"/>
            <a:ext cx="8253264" cy="2232"/>
          </a:xfrm>
          <a:prstGeom prst="line">
            <a:avLst/>
          </a:prstGeom>
          <a:noFill/>
          <a:ln w="76200">
            <a:solidFill>
              <a:srgbClr val="01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4" name="Title 1"/>
          <p:cNvSpPr>
            <a:spLocks noGrp="1"/>
          </p:cNvSpPr>
          <p:nvPr>
            <p:ph type="ctrTitle"/>
          </p:nvPr>
        </p:nvSpPr>
        <p:spPr>
          <a:xfrm>
            <a:off x="446485" y="2358974"/>
            <a:ext cx="8251031" cy="519373"/>
          </a:xfrm>
        </p:spPr>
        <p:txBody>
          <a:bodyPr>
            <a:spAutoFit/>
          </a:bodyPr>
          <a:lstStyle>
            <a:lvl1pPr>
              <a:lnSpc>
                <a:spcPct val="100000"/>
              </a:lnSpc>
              <a:defRPr sz="3400">
                <a:solidFill>
                  <a:srgbClr val="001337"/>
                </a:solidFill>
              </a:defRPr>
            </a:lvl1pPr>
          </a:lstStyle>
          <a:p>
            <a:r>
              <a:rPr lang="en-US"/>
              <a:t>Click to edit Master title style</a:t>
            </a:r>
            <a:endParaRPr lang="en-US" dirty="0"/>
          </a:p>
        </p:txBody>
      </p:sp>
      <p:sp>
        <p:nvSpPr>
          <p:cNvPr id="5" name="Subtitle 2"/>
          <p:cNvSpPr>
            <a:spLocks noGrp="1"/>
          </p:cNvSpPr>
          <p:nvPr>
            <p:ph type="subTitle" idx="1"/>
          </p:nvPr>
        </p:nvSpPr>
        <p:spPr>
          <a:xfrm>
            <a:off x="446485" y="3268266"/>
            <a:ext cx="8251031" cy="320601"/>
          </a:xfrm>
        </p:spPr>
        <p:txBody>
          <a:bodyPr>
            <a:spAutoFit/>
          </a:bodyPr>
          <a:lstStyle>
            <a:lvl1pPr marL="0" marR="0" indent="0" algn="l" defTabSz="642915" rtl="0" eaLnBrk="0" fontAlgn="base" latinLnBrk="0" hangingPunct="0">
              <a:lnSpc>
                <a:spcPts val="2531"/>
              </a:lnSpc>
              <a:spcBef>
                <a:spcPts val="0"/>
              </a:spcBef>
              <a:spcAft>
                <a:spcPct val="0"/>
              </a:spcAft>
              <a:buClrTx/>
              <a:buSzTx/>
              <a:buFontTx/>
              <a:buNone/>
              <a:tabLst/>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5280255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Title Slide (C)">
    <p:spTree>
      <p:nvGrpSpPr>
        <p:cNvPr id="1" name=""/>
        <p:cNvGrpSpPr/>
        <p:nvPr/>
      </p:nvGrpSpPr>
      <p:grpSpPr>
        <a:xfrm>
          <a:off x="0" y="0"/>
          <a:ext cx="0" cy="0"/>
          <a:chOff x="0" y="0"/>
          <a:chExt cx="0" cy="0"/>
        </a:xfrm>
      </p:grpSpPr>
      <p:sp>
        <p:nvSpPr>
          <p:cNvPr id="4" name="Line 3"/>
          <p:cNvSpPr>
            <a:spLocks noChangeShapeType="1"/>
          </p:cNvSpPr>
          <p:nvPr/>
        </p:nvSpPr>
        <p:spPr bwMode="auto">
          <a:xfrm rot="10800000" flipH="1">
            <a:off x="445369" y="4446985"/>
            <a:ext cx="8253264" cy="2232"/>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5" name="Title 1"/>
          <p:cNvSpPr>
            <a:spLocks noGrp="1"/>
          </p:cNvSpPr>
          <p:nvPr>
            <p:ph type="ctrTitle"/>
          </p:nvPr>
        </p:nvSpPr>
        <p:spPr>
          <a:xfrm>
            <a:off x="446485" y="3713299"/>
            <a:ext cx="8251031" cy="519373"/>
          </a:xfrm>
        </p:spPr>
        <p:txBody>
          <a:bodyPr anchor="b">
            <a:spAutoFit/>
          </a:bodyPr>
          <a:lstStyle>
            <a:lvl1pPr>
              <a:lnSpc>
                <a:spcPct val="100000"/>
              </a:lnSpc>
              <a:defRPr sz="3400">
                <a:solidFill>
                  <a:srgbClr val="001337"/>
                </a:solidFill>
              </a:defRPr>
            </a:lvl1pPr>
          </a:lstStyle>
          <a:p>
            <a:r>
              <a:rPr lang="en-US"/>
              <a:t>Click to edit Master title style</a:t>
            </a:r>
            <a:endParaRPr lang="en-US" dirty="0"/>
          </a:p>
        </p:txBody>
      </p:sp>
      <p:sp>
        <p:nvSpPr>
          <p:cNvPr id="6" name="Subtitle 2"/>
          <p:cNvSpPr>
            <a:spLocks noGrp="1"/>
          </p:cNvSpPr>
          <p:nvPr>
            <p:ph type="subTitle" idx="1"/>
          </p:nvPr>
        </p:nvSpPr>
        <p:spPr>
          <a:xfrm>
            <a:off x="446485" y="4731372"/>
            <a:ext cx="8251031" cy="320601"/>
          </a:xfrm>
        </p:spPr>
        <p:txBody>
          <a:bodyPr>
            <a:spAutoFit/>
          </a:bodyPr>
          <a:lstStyle>
            <a:lvl1pPr marL="0" marR="0" indent="0" algn="l" defTabSz="642915" rtl="0" eaLnBrk="0" fontAlgn="base" latinLnBrk="0" hangingPunct="0">
              <a:lnSpc>
                <a:spcPts val="2531"/>
              </a:lnSpc>
              <a:spcBef>
                <a:spcPts val="0"/>
              </a:spcBef>
              <a:spcAft>
                <a:spcPct val="0"/>
              </a:spcAft>
              <a:buClrTx/>
              <a:buSzTx/>
              <a:buFontTx/>
              <a:buNone/>
              <a:tabLst/>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2518866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46485" y="1125141"/>
            <a:ext cx="8304609" cy="46077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Tree>
    <p:extLst>
      <p:ext uri="{BB962C8B-B14F-4D97-AF65-F5344CB8AC3E}">
        <p14:creationId xmlns:p14="http://schemas.microsoft.com/office/powerpoint/2010/main" val="15583595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nd Accompanying Tex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6485" y="964406"/>
            <a:ext cx="8251031" cy="4822031"/>
          </a:xfrm>
        </p:spPr>
        <p:txBody>
          <a:bodyPr/>
          <a:lstStyle>
            <a:lvl1pPr>
              <a:lnSpc>
                <a:spcPts val="1687"/>
              </a:lnSpc>
              <a:defRPr sz="1700" b="1">
                <a:latin typeface="HelveticaNeueLT Std" pitchFamily="34" charset="0"/>
              </a:defRPr>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p:txBody>
      </p:sp>
      <p:sp>
        <p:nvSpPr>
          <p:cNvPr id="8"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
        <p:nvSpPr>
          <p:cNvPr id="6" name="Text Placeholder 12"/>
          <p:cNvSpPr>
            <a:spLocks noGrp="1"/>
          </p:cNvSpPr>
          <p:nvPr>
            <p:ph type="body" sz="quarter" idx="11"/>
          </p:nvPr>
        </p:nvSpPr>
        <p:spPr>
          <a:xfrm>
            <a:off x="4825153" y="5947172"/>
            <a:ext cx="3863520" cy="589359"/>
          </a:xfrm>
        </p:spPr>
        <p:txBody>
          <a:bodyPr anchor="b"/>
          <a:lstStyle>
            <a:lvl1pPr marL="0" indent="0">
              <a:lnSpc>
                <a:spcPct val="90000"/>
              </a:lnSpc>
              <a:spcBef>
                <a:spcPts val="0"/>
              </a:spcBef>
              <a:buFont typeface="Arial"/>
              <a:buNone/>
              <a:defRPr sz="1100" b="0">
                <a:solidFill>
                  <a:srgbClr val="091332"/>
                </a:solidFill>
                <a:latin typeface="+mn-lt"/>
              </a:defRPr>
            </a:lvl1pPr>
          </a:lstStyle>
          <a:p>
            <a:pPr lvl="0"/>
            <a:r>
              <a:rPr lang="en-US"/>
              <a:t>Click to edit Master text styles</a:t>
            </a:r>
          </a:p>
        </p:txBody>
      </p:sp>
    </p:spTree>
    <p:extLst>
      <p:ext uri="{BB962C8B-B14F-4D97-AF65-F5344CB8AC3E}">
        <p14:creationId xmlns:p14="http://schemas.microsoft.com/office/powerpoint/2010/main" val="38149480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446484" y="1071563"/>
            <a:ext cx="4125516" cy="4714875"/>
          </a:xfrm>
        </p:spPr>
        <p:txBody>
          <a:bodyPr>
            <a:noAutofit/>
          </a:bodyPr>
          <a:lstStyle/>
          <a:p>
            <a:pPr lvl="0"/>
            <a:r>
              <a:rPr lang="en-US" noProof="0">
                <a:sym typeface="Georgia" pitchFamily="-107" charset="0"/>
              </a:rPr>
              <a:t>Click icon to add picture</a:t>
            </a:r>
          </a:p>
        </p:txBody>
      </p:sp>
      <p:sp>
        <p:nvSpPr>
          <p:cNvPr id="6" name="Text Placeholder 12"/>
          <p:cNvSpPr>
            <a:spLocks noGrp="1"/>
          </p:cNvSpPr>
          <p:nvPr>
            <p:ph type="body" sz="quarter" idx="11"/>
          </p:nvPr>
        </p:nvSpPr>
        <p:spPr>
          <a:xfrm>
            <a:off x="4825153" y="5947172"/>
            <a:ext cx="3863520" cy="589359"/>
          </a:xfrm>
        </p:spPr>
        <p:txBody>
          <a:bodyPr anchor="b"/>
          <a:lstStyle>
            <a:lvl1pPr marL="0" indent="0">
              <a:lnSpc>
                <a:spcPct val="90000"/>
              </a:lnSpc>
              <a:spcBef>
                <a:spcPts val="0"/>
              </a:spcBef>
              <a:buFont typeface="Arial"/>
              <a:buNone/>
              <a:defRPr sz="1100" b="0">
                <a:solidFill>
                  <a:srgbClr val="091332"/>
                </a:solidFill>
                <a:latin typeface="+mn-lt"/>
              </a:defRPr>
            </a:lvl1pPr>
          </a:lstStyle>
          <a:p>
            <a:pPr lvl="0"/>
            <a:r>
              <a:rPr lang="en-US"/>
              <a:t>Click to edit Master text styles</a:t>
            </a:r>
          </a:p>
        </p:txBody>
      </p:sp>
      <p:sp>
        <p:nvSpPr>
          <p:cNvPr id="8" name="Text Placeholder 7"/>
          <p:cNvSpPr>
            <a:spLocks noGrp="1"/>
          </p:cNvSpPr>
          <p:nvPr>
            <p:ph type="body" sz="quarter" idx="12"/>
          </p:nvPr>
        </p:nvSpPr>
        <p:spPr>
          <a:xfrm>
            <a:off x="4825153" y="1071563"/>
            <a:ext cx="3872363" cy="4714875"/>
          </a:xfrm>
        </p:spPr>
        <p:txBody>
          <a:bodyPr/>
          <a:lstStyle>
            <a:lvl1pPr>
              <a:defRPr sz="1300"/>
            </a:lvl1pPr>
            <a:lvl2pPr>
              <a:defRPr sz="1300"/>
            </a:lvl2pPr>
            <a:lvl3pPr>
              <a:defRPr sz="13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
          <p:cNvSpPr>
            <a:spLocks noGrp="1" noChangeArrowheads="1"/>
          </p:cNvSpPr>
          <p:nvPr>
            <p:ph type="title"/>
          </p:nvPr>
        </p:nvSpPr>
        <p:spPr bwMode="auto">
          <a:xfrm>
            <a:off x="446484" y="446484"/>
            <a:ext cx="8259961" cy="410766"/>
          </a:xfrm>
          <a:prstGeom prst="rect">
            <a:avLst/>
          </a:prstGeom>
          <a:noFill/>
          <a:ln w="12700">
            <a:noFill/>
            <a:miter lim="800000"/>
            <a:headEnd/>
            <a:tailEnd/>
          </a:ln>
        </p:spPr>
        <p:txBody>
          <a:bodyPr/>
          <a:lstStyle>
            <a:lvl1pPr>
              <a:lnSpc>
                <a:spcPts val="2531"/>
              </a:lnSpc>
              <a:defRPr sz="2500"/>
            </a:lvl1pPr>
          </a:lstStyle>
          <a:p>
            <a:pPr lvl="0"/>
            <a:r>
              <a:rPr lang="en-US">
                <a:sym typeface="Helvetica Neue" charset="0"/>
              </a:rPr>
              <a:t>Click to edit Master title style</a:t>
            </a:r>
            <a:endParaRPr lang="en-US" dirty="0">
              <a:sym typeface="Helvetica Neue" charset="0"/>
            </a:endParaRPr>
          </a:p>
        </p:txBody>
      </p:sp>
    </p:spTree>
    <p:extLst>
      <p:ext uri="{BB962C8B-B14F-4D97-AF65-F5344CB8AC3E}">
        <p14:creationId xmlns:p14="http://schemas.microsoft.com/office/powerpoint/2010/main" val="32692571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8000"/>
          </a:xfrm>
          <a:solidFill>
            <a:srgbClr val="0F214D"/>
          </a:solidFill>
        </p:spPr>
        <p:txBody>
          <a:bodyPr anchor="ctr"/>
          <a:lstStyle>
            <a:lvl1pPr algn="ctr">
              <a:defRPr sz="4000">
                <a:solidFill>
                  <a:srgbClr val="FFFFFF"/>
                </a:solidFill>
                <a:latin typeface="Times New Roman" pitchFamily="18" charset="0"/>
                <a:cs typeface="Times New Roman"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24744"/>
            <a:ext cx="8686800" cy="4971256"/>
          </a:xfrm>
        </p:spPr>
        <p:txBody>
          <a:bodyPr/>
          <a:lstStyle>
            <a:lvl1pPr marL="457200" indent="-457200">
              <a:buFont typeface="Arial" pitchFamily="34" charset="0"/>
              <a:buChar char="•"/>
              <a:defRPr sz="2800">
                <a:latin typeface="Times New Roman" pitchFamily="18" charset="0"/>
                <a:cs typeface="Times New Roman" pitchFamily="18" charset="0"/>
              </a:defRPr>
            </a:lvl1pPr>
            <a:lvl2pPr>
              <a:buSzPct val="100000"/>
              <a:defRPr sz="2400">
                <a:latin typeface="Times New Roman" pitchFamily="18" charset="0"/>
                <a:cs typeface="Times New Roman" pitchFamily="18" charset="0"/>
              </a:defRPr>
            </a:lvl2pPr>
            <a:lvl3pPr marL="375034" indent="-160729">
              <a:buSzPct val="100000"/>
              <a:buFont typeface="Times New Roman" pitchFamily="18" charset="0"/>
              <a:buChar char="−"/>
              <a:defRPr sz="2400" i="0">
                <a:latin typeface="Times New Roman" pitchFamily="18" charset="0"/>
                <a:cs typeface="Times New Roman" pitchFamily="18" charset="0"/>
              </a:defRPr>
            </a:lvl3pPr>
            <a:lvl4pPr marL="589338" indent="-160729">
              <a:buSzPct val="100000"/>
              <a:buFont typeface="Times New Roman" pitchFamily="18" charset="0"/>
              <a:buChar char="−"/>
              <a:defRPr sz="2400" i="0">
                <a:latin typeface="Times New Roman" pitchFamily="18" charset="0"/>
                <a:cs typeface="Times New Roman" pitchFamily="18" charset="0"/>
              </a:defRPr>
            </a:lvl4pPr>
            <a:lvl5pPr marL="803643" indent="-160729">
              <a:buSzPct val="100000"/>
              <a:buFont typeface="Times New Roman" pitchFamily="18" charset="0"/>
              <a:buChar char="−"/>
              <a:defRPr sz="2000" i="0">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87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1"/>
            <a:ext cx="9144000" cy="847204"/>
          </a:xfrm>
          <a:prstGeom prst="rect">
            <a:avLst/>
          </a:prstGeom>
          <a:solidFill>
            <a:srgbClr val="0B173D"/>
          </a:solidFill>
          <a:ln>
            <a:noFill/>
          </a:ln>
        </p:spPr>
        <p:txBody>
          <a:bodyPr vert="horz" wrap="square" lIns="0" tIns="0" rIns="0" bIns="0" numCol="1" anchor="ctr" anchorCtr="0" compatLnSpc="1">
            <a:prstTxWarp prst="textNoShape">
              <a:avLst/>
            </a:prstTxWarp>
          </a:bodyPr>
          <a:lstStyle/>
          <a:p>
            <a:pPr lvl="0"/>
            <a:r>
              <a:rPr lang="en-US" dirty="0">
                <a:sym typeface="Helvetica Neue" charset="0"/>
              </a:rPr>
              <a:t>Click to edit Master title style</a:t>
            </a:r>
          </a:p>
        </p:txBody>
      </p:sp>
      <p:sp>
        <p:nvSpPr>
          <p:cNvPr id="1027" name="Rectangle 2"/>
          <p:cNvSpPr>
            <a:spLocks noGrp="1" noChangeArrowheads="1"/>
          </p:cNvSpPr>
          <p:nvPr>
            <p:ph type="body" idx="1"/>
          </p:nvPr>
        </p:nvSpPr>
        <p:spPr bwMode="auto">
          <a:xfrm>
            <a:off x="446484" y="910828"/>
            <a:ext cx="8259961" cy="520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sym typeface="Georgia" pitchFamily="18" charset="0"/>
              </a:rPr>
              <a:t>Click to edit Master text styles</a:t>
            </a:r>
          </a:p>
          <a:p>
            <a:pPr lvl="2"/>
            <a:r>
              <a:rPr lang="en-US" dirty="0">
                <a:sym typeface="Georgia" pitchFamily="18" charset="0"/>
              </a:rPr>
              <a:t>  Second level</a:t>
            </a:r>
          </a:p>
          <a:p>
            <a:pPr lvl="3"/>
            <a:r>
              <a:rPr lang="en-US" dirty="0">
                <a:sym typeface="Georgia" pitchFamily="18" charset="0"/>
              </a:rPr>
              <a:t> Third level</a:t>
            </a:r>
          </a:p>
          <a:p>
            <a:pPr lvl="3"/>
            <a:endParaRPr lang="en-US" dirty="0">
              <a:sym typeface="Georgia" pitchFamily="18" charset="0"/>
            </a:endParaRPr>
          </a:p>
        </p:txBody>
      </p:sp>
      <p:sp>
        <p:nvSpPr>
          <p:cNvPr id="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CA"/>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CA" dirty="0"/>
          </a:p>
        </p:txBody>
      </p:sp>
      <p:pic>
        <p:nvPicPr>
          <p:cNvPr id="2" name="Picture 1"/>
          <p:cNvPicPr>
            <a:picLocks noChangeAspect="1"/>
          </p:cNvPicPr>
          <p:nvPr userDrawn="1"/>
        </p:nvPicPr>
        <p:blipFill>
          <a:blip r:embed="rId12"/>
          <a:stretch>
            <a:fillRect/>
          </a:stretch>
        </p:blipFill>
        <p:spPr>
          <a:xfrm>
            <a:off x="7308304" y="6163128"/>
            <a:ext cx="1737511" cy="627942"/>
          </a:xfrm>
          <a:prstGeom prst="rect">
            <a:avLst/>
          </a:prstGeom>
        </p:spPr>
      </p:pic>
    </p:spTree>
    <p:extLst>
      <p:ext uri="{BB962C8B-B14F-4D97-AF65-F5344CB8AC3E}">
        <p14:creationId xmlns:p14="http://schemas.microsoft.com/office/powerpoint/2010/main" val="832904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med">
    <p:fade/>
  </p:transition>
  <p:txStyles>
    <p:titleStyle>
      <a:lvl1pPr algn="ctr" rtl="0" eaLnBrk="1" fontAlgn="base" hangingPunct="1">
        <a:spcBef>
          <a:spcPct val="0"/>
        </a:spcBef>
        <a:spcAft>
          <a:spcPct val="0"/>
        </a:spcAft>
        <a:defRPr sz="3400">
          <a:solidFill>
            <a:schemeClr val="bg1"/>
          </a:solidFill>
          <a:latin typeface="Times New Roman" pitchFamily="18" charset="0"/>
          <a:ea typeface="+mj-ea"/>
          <a:cs typeface="Times New Roman" pitchFamily="18" charset="0"/>
          <a:sym typeface="Helvetica Neue" charset="0"/>
        </a:defRPr>
      </a:lvl1pPr>
      <a:lvl2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2pPr>
      <a:lvl3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3pPr>
      <a:lvl4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4pPr>
      <a:lvl5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5pPr>
      <a:lvl6pPr marL="321457"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6pPr>
      <a:lvl7pPr marL="642915"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7pPr>
      <a:lvl8pPr marL="964372"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8pPr>
      <a:lvl9pPr marL="1285829"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9pPr>
    </p:titleStyle>
    <p:bodyStyle>
      <a:lvl1pPr marL="342900" indent="-342900" algn="l" rtl="0" eaLnBrk="1" fontAlgn="base" hangingPunct="1">
        <a:spcBef>
          <a:spcPts val="844"/>
        </a:spcBef>
        <a:spcAft>
          <a:spcPct val="0"/>
        </a:spcAft>
        <a:buFont typeface="Arial" pitchFamily="34" charset="0"/>
        <a:buChar char="•"/>
        <a:defRPr sz="2500">
          <a:solidFill>
            <a:srgbClr val="001337"/>
          </a:solidFill>
          <a:latin typeface="Times New Roman" pitchFamily="18" charset="0"/>
          <a:ea typeface="+mn-ea"/>
          <a:cs typeface="Times New Roman" pitchFamily="18" charset="0"/>
          <a:sym typeface="Georgia" pitchFamily="18" charset="0"/>
        </a:defRPr>
      </a:lvl1pPr>
      <a:lvl2pPr marL="160729" indent="-160729" algn="l" rtl="0" eaLnBrk="1" fontAlgn="base" hangingPunct="1">
        <a:lnSpc>
          <a:spcPct val="120000"/>
        </a:lnSpc>
        <a:spcBef>
          <a:spcPts val="844"/>
        </a:spcBef>
        <a:spcAft>
          <a:spcPct val="0"/>
        </a:spcAft>
        <a:buClr>
          <a:srgbClr val="001E3F"/>
        </a:buClr>
        <a:buSzPct val="150000"/>
        <a:buFont typeface="Georgia" pitchFamily="18" charset="0"/>
        <a:buChar char="•"/>
        <a:defRPr sz="2200">
          <a:solidFill>
            <a:srgbClr val="001337"/>
          </a:solidFill>
          <a:latin typeface="Times New Roman" pitchFamily="18" charset="0"/>
          <a:ea typeface="+mn-ea"/>
          <a:cs typeface="Times New Roman" pitchFamily="18" charset="0"/>
          <a:sym typeface="Georgia" pitchFamily="18" charset="0"/>
        </a:defRPr>
      </a:lvl2pPr>
      <a:lvl3pPr marL="375034" indent="-160729" algn="l" rtl="0" eaLnBrk="1" fontAlgn="base" hangingPunct="1">
        <a:lnSpc>
          <a:spcPct val="120000"/>
        </a:lnSpc>
        <a:spcBef>
          <a:spcPts val="844"/>
        </a:spcBef>
        <a:spcAft>
          <a:spcPct val="0"/>
        </a:spcAft>
        <a:buClr>
          <a:srgbClr val="001E3F"/>
        </a:buClr>
        <a:buSzPct val="150000"/>
        <a:buFont typeface="Times New Roman" pitchFamily="18" charset="0"/>
        <a:buChar char="−"/>
        <a:defRPr sz="2200" i="0">
          <a:solidFill>
            <a:srgbClr val="001337"/>
          </a:solidFill>
          <a:latin typeface="Times New Roman" pitchFamily="18" charset="0"/>
          <a:ea typeface="+mn-ea"/>
          <a:cs typeface="Times New Roman" pitchFamily="18" charset="0"/>
          <a:sym typeface="Georgia" pitchFamily="18" charset="0"/>
        </a:defRPr>
      </a:lvl3pPr>
      <a:lvl4pPr marL="589338" indent="-160729" algn="l" rtl="0" eaLnBrk="1" fontAlgn="base" hangingPunct="1">
        <a:lnSpc>
          <a:spcPct val="120000"/>
        </a:lnSpc>
        <a:spcBef>
          <a:spcPts val="844"/>
        </a:spcBef>
        <a:spcAft>
          <a:spcPct val="0"/>
        </a:spcAft>
        <a:buClr>
          <a:srgbClr val="001E3F"/>
        </a:buClr>
        <a:buSzPct val="100000"/>
        <a:buFont typeface="Georgia" pitchFamily="18" charset="0"/>
        <a:buChar char="•"/>
        <a:defRPr i="1">
          <a:solidFill>
            <a:srgbClr val="001337"/>
          </a:solidFill>
          <a:latin typeface="Times New Roman" pitchFamily="18" charset="0"/>
          <a:ea typeface="+mn-ea"/>
          <a:cs typeface="Times New Roman" pitchFamily="18" charset="0"/>
          <a:sym typeface="Georgia" pitchFamily="18" charset="0"/>
        </a:defRPr>
      </a:lvl4pPr>
      <a:lvl5pPr marL="803643" indent="-160729" algn="l" rtl="0" eaLnBrk="1" fontAlgn="base" hangingPunct="1">
        <a:lnSpc>
          <a:spcPct val="120000"/>
        </a:lnSpc>
        <a:spcBef>
          <a:spcPts val="844"/>
        </a:spcBef>
        <a:spcAft>
          <a:spcPct val="0"/>
        </a:spcAft>
        <a:buClr>
          <a:srgbClr val="001E3F"/>
        </a:buClr>
        <a:buSzPct val="150000"/>
        <a:buFont typeface="Georgia" pitchFamily="18" charset="0"/>
        <a:buChar char="•"/>
        <a:defRPr i="1">
          <a:solidFill>
            <a:srgbClr val="001337"/>
          </a:solidFill>
          <a:latin typeface="Times New Roman" pitchFamily="18" charset="0"/>
          <a:ea typeface="+mn-ea"/>
          <a:cs typeface="Times New Roman" pitchFamily="18" charset="0"/>
          <a:sym typeface="Georgia" pitchFamily="18" charset="0"/>
        </a:defRPr>
      </a:lvl5pPr>
      <a:lvl6pPr marL="1125101"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6pPr>
      <a:lvl7pPr marL="1446558"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7pPr>
      <a:lvl8pPr marL="1768015"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8pPr>
      <a:lvl9pPr marL="2089473"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1"/>
            <a:ext cx="9144000" cy="847204"/>
          </a:xfrm>
          <a:prstGeom prst="rect">
            <a:avLst/>
          </a:prstGeom>
          <a:solidFill>
            <a:srgbClr val="0B173D"/>
          </a:solidFill>
          <a:ln>
            <a:noFill/>
          </a:ln>
        </p:spPr>
        <p:txBody>
          <a:bodyPr vert="horz" wrap="square" lIns="0" tIns="0" rIns="0" bIns="0" numCol="1" anchor="t" anchorCtr="0" compatLnSpc="1">
            <a:prstTxWarp prst="textNoShape">
              <a:avLst/>
            </a:prstTxWarp>
          </a:bodyPr>
          <a:lstStyle/>
          <a:p>
            <a:pPr lvl="0"/>
            <a:r>
              <a:rPr lang="en-US" dirty="0">
                <a:sym typeface="Helvetica Neue" charset="0"/>
              </a:rPr>
              <a:t>Click to edit Master title style</a:t>
            </a:r>
          </a:p>
        </p:txBody>
      </p:sp>
      <p:sp>
        <p:nvSpPr>
          <p:cNvPr id="1027" name="Rectangle 2"/>
          <p:cNvSpPr>
            <a:spLocks noGrp="1" noChangeArrowheads="1"/>
          </p:cNvSpPr>
          <p:nvPr>
            <p:ph type="body" idx="1"/>
          </p:nvPr>
        </p:nvSpPr>
        <p:spPr bwMode="auto">
          <a:xfrm>
            <a:off x="446484" y="910828"/>
            <a:ext cx="8259961" cy="520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sym typeface="Georgia" pitchFamily="18" charset="0"/>
              </a:rPr>
              <a:t>Click to edit Master text styles</a:t>
            </a:r>
          </a:p>
          <a:p>
            <a:pPr lvl="1"/>
            <a:r>
              <a:rPr lang="en-US" dirty="0">
                <a:sym typeface="Georgia" pitchFamily="18" charset="0"/>
              </a:rPr>
              <a:t>Second level</a:t>
            </a:r>
          </a:p>
          <a:p>
            <a:pPr lvl="2"/>
            <a:r>
              <a:rPr lang="en-US" dirty="0">
                <a:sym typeface="Georgia" pitchFamily="18" charset="0"/>
              </a:rPr>
              <a:t>Third level</a:t>
            </a:r>
          </a:p>
          <a:p>
            <a:pPr lvl="3"/>
            <a:r>
              <a:rPr lang="en-US" dirty="0">
                <a:sym typeface="Georgia" pitchFamily="18" charset="0"/>
              </a:rPr>
              <a:t>Fourth level</a:t>
            </a:r>
          </a:p>
          <a:p>
            <a:pPr lvl="4"/>
            <a:r>
              <a:rPr lang="en-US" dirty="0">
                <a:sym typeface="Georgia" pitchFamily="18" charset="0"/>
              </a:rPr>
              <a:t>Fifth level</a:t>
            </a:r>
          </a:p>
        </p:txBody>
      </p:sp>
      <p:sp>
        <p:nvSpPr>
          <p:cNvPr id="5" name="Rectangle 8"/>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CA"/>
          </a:p>
        </p:txBody>
      </p:sp>
      <p:pic>
        <p:nvPicPr>
          <p:cNvPr id="2" name="Picture 1"/>
          <p:cNvPicPr>
            <a:picLocks noChangeAspect="1"/>
          </p:cNvPicPr>
          <p:nvPr userDrawn="1"/>
        </p:nvPicPr>
        <p:blipFill>
          <a:blip r:embed="rId15"/>
          <a:stretch>
            <a:fillRect/>
          </a:stretch>
        </p:blipFill>
        <p:spPr>
          <a:xfrm>
            <a:off x="7308304" y="6186389"/>
            <a:ext cx="1736131" cy="629806"/>
          </a:xfrm>
          <a:prstGeom prst="rect">
            <a:avLst/>
          </a:prstGeom>
        </p:spPr>
      </p:pic>
    </p:spTree>
    <p:extLst>
      <p:ext uri="{BB962C8B-B14F-4D97-AF65-F5344CB8AC3E}">
        <p14:creationId xmlns:p14="http://schemas.microsoft.com/office/powerpoint/2010/main" val="12462317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ransition spd="med">
    <p:fade/>
  </p:transition>
  <p:txStyles>
    <p:titleStyle>
      <a:lvl1pPr algn="l" rtl="0" eaLnBrk="1" fontAlgn="base" hangingPunct="1">
        <a:spcBef>
          <a:spcPct val="0"/>
        </a:spcBef>
        <a:spcAft>
          <a:spcPct val="0"/>
        </a:spcAft>
        <a:defRPr sz="3400">
          <a:solidFill>
            <a:schemeClr val="bg1"/>
          </a:solidFill>
          <a:latin typeface="Times New Roman" pitchFamily="18" charset="0"/>
          <a:ea typeface="+mj-ea"/>
          <a:cs typeface="Times New Roman" pitchFamily="18" charset="0"/>
          <a:sym typeface="Helvetica Neue" charset="0"/>
        </a:defRPr>
      </a:lvl1pPr>
      <a:lvl2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2pPr>
      <a:lvl3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3pPr>
      <a:lvl4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4pPr>
      <a:lvl5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5pPr>
      <a:lvl6pPr marL="321457"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6pPr>
      <a:lvl7pPr marL="642915"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7pPr>
      <a:lvl8pPr marL="964372"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8pPr>
      <a:lvl9pPr marL="1285829"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9pPr>
    </p:titleStyle>
    <p:bodyStyle>
      <a:lvl1pPr marL="241093" indent="-241093" algn="l" rtl="0" eaLnBrk="1" fontAlgn="base" hangingPunct="1">
        <a:spcBef>
          <a:spcPts val="844"/>
        </a:spcBef>
        <a:spcAft>
          <a:spcPct val="0"/>
        </a:spcAft>
        <a:defRPr sz="2500">
          <a:solidFill>
            <a:srgbClr val="001337"/>
          </a:solidFill>
          <a:latin typeface="Times New Roman" pitchFamily="18" charset="0"/>
          <a:ea typeface="+mn-ea"/>
          <a:cs typeface="Times New Roman" pitchFamily="18" charset="0"/>
          <a:sym typeface="Georgia" pitchFamily="18" charset="0"/>
        </a:defRPr>
      </a:lvl1pPr>
      <a:lvl2pPr marL="160729" indent="-160729" algn="l" rtl="0" eaLnBrk="1" fontAlgn="base" hangingPunct="1">
        <a:lnSpc>
          <a:spcPct val="120000"/>
        </a:lnSpc>
        <a:spcBef>
          <a:spcPts val="844"/>
        </a:spcBef>
        <a:spcAft>
          <a:spcPct val="0"/>
        </a:spcAft>
        <a:buClr>
          <a:srgbClr val="001E3F"/>
        </a:buClr>
        <a:buSzPct val="150000"/>
        <a:buFont typeface="Georgia" pitchFamily="18" charset="0"/>
        <a:buChar char="•"/>
        <a:defRPr sz="2200">
          <a:solidFill>
            <a:srgbClr val="001337"/>
          </a:solidFill>
          <a:latin typeface="Times New Roman" pitchFamily="18" charset="0"/>
          <a:ea typeface="+mn-ea"/>
          <a:cs typeface="Times New Roman" pitchFamily="18" charset="0"/>
          <a:sym typeface="Georgia" pitchFamily="18" charset="0"/>
        </a:defRPr>
      </a:lvl2pPr>
      <a:lvl3pPr marL="375034" indent="-160729" algn="l" rtl="0" eaLnBrk="1" fontAlgn="base" hangingPunct="1">
        <a:lnSpc>
          <a:spcPct val="120000"/>
        </a:lnSpc>
        <a:spcBef>
          <a:spcPts val="844"/>
        </a:spcBef>
        <a:spcAft>
          <a:spcPct val="0"/>
        </a:spcAft>
        <a:buClr>
          <a:srgbClr val="001E3F"/>
        </a:buClr>
        <a:buSzPct val="150000"/>
        <a:buFont typeface="Georgia" pitchFamily="18" charset="0"/>
        <a:buChar char="•"/>
        <a:defRPr sz="2200" i="1">
          <a:solidFill>
            <a:srgbClr val="001337"/>
          </a:solidFill>
          <a:latin typeface="Times New Roman" pitchFamily="18" charset="0"/>
          <a:ea typeface="+mn-ea"/>
          <a:cs typeface="Times New Roman" pitchFamily="18" charset="0"/>
          <a:sym typeface="Georgia" pitchFamily="18" charset="0"/>
        </a:defRPr>
      </a:lvl3pPr>
      <a:lvl4pPr marL="589338" indent="-160729" algn="l" rtl="0" eaLnBrk="1" fontAlgn="base" hangingPunct="1">
        <a:lnSpc>
          <a:spcPct val="120000"/>
        </a:lnSpc>
        <a:spcBef>
          <a:spcPts val="844"/>
        </a:spcBef>
        <a:spcAft>
          <a:spcPct val="0"/>
        </a:spcAft>
        <a:buClr>
          <a:srgbClr val="001E3F"/>
        </a:buClr>
        <a:buSzPct val="150000"/>
        <a:buFont typeface="Georgia" pitchFamily="18" charset="0"/>
        <a:buChar char="•"/>
        <a:defRPr i="1">
          <a:solidFill>
            <a:srgbClr val="001337"/>
          </a:solidFill>
          <a:latin typeface="Times New Roman" pitchFamily="18" charset="0"/>
          <a:ea typeface="+mn-ea"/>
          <a:cs typeface="Times New Roman" pitchFamily="18" charset="0"/>
          <a:sym typeface="Georgia" pitchFamily="18" charset="0"/>
        </a:defRPr>
      </a:lvl4pPr>
      <a:lvl5pPr marL="803643" indent="-160729" algn="l" rtl="0" eaLnBrk="1" fontAlgn="base" hangingPunct="1">
        <a:lnSpc>
          <a:spcPct val="120000"/>
        </a:lnSpc>
        <a:spcBef>
          <a:spcPts val="844"/>
        </a:spcBef>
        <a:spcAft>
          <a:spcPct val="0"/>
        </a:spcAft>
        <a:buClr>
          <a:srgbClr val="001E3F"/>
        </a:buClr>
        <a:buSzPct val="150000"/>
        <a:buFont typeface="Georgia" pitchFamily="18" charset="0"/>
        <a:buChar char="•"/>
        <a:defRPr i="1">
          <a:solidFill>
            <a:srgbClr val="001337"/>
          </a:solidFill>
          <a:latin typeface="Times New Roman" pitchFamily="18" charset="0"/>
          <a:ea typeface="+mn-ea"/>
          <a:cs typeface="Times New Roman" pitchFamily="18" charset="0"/>
          <a:sym typeface="Georgia" pitchFamily="18" charset="0"/>
        </a:defRPr>
      </a:lvl5pPr>
      <a:lvl6pPr marL="1125101"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6pPr>
      <a:lvl7pPr marL="1446558"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7pPr>
      <a:lvl8pPr marL="1768015"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8pPr>
      <a:lvl9pPr marL="2089473"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1"/>
            <a:ext cx="9144000" cy="847204"/>
          </a:xfrm>
          <a:prstGeom prst="rect">
            <a:avLst/>
          </a:prstGeom>
          <a:solidFill>
            <a:srgbClr val="0B173D"/>
          </a:solidFill>
          <a:ln>
            <a:noFill/>
          </a:ln>
        </p:spPr>
        <p:txBody>
          <a:bodyPr vert="horz" wrap="square" lIns="0" tIns="0" rIns="0" bIns="0" numCol="1" anchor="ctr" anchorCtr="0" compatLnSpc="1">
            <a:prstTxWarp prst="textNoShape">
              <a:avLst/>
            </a:prstTxWarp>
          </a:bodyPr>
          <a:lstStyle/>
          <a:p>
            <a:pPr lvl="0"/>
            <a:r>
              <a:rPr lang="en-US" dirty="0">
                <a:sym typeface="Helvetica Neue" charset="0"/>
              </a:rPr>
              <a:t>Click to edit Master title style</a:t>
            </a:r>
          </a:p>
        </p:txBody>
      </p:sp>
      <p:sp>
        <p:nvSpPr>
          <p:cNvPr id="1027" name="Rectangle 2"/>
          <p:cNvSpPr>
            <a:spLocks noGrp="1" noChangeArrowheads="1"/>
          </p:cNvSpPr>
          <p:nvPr>
            <p:ph type="body" idx="1"/>
          </p:nvPr>
        </p:nvSpPr>
        <p:spPr bwMode="auto">
          <a:xfrm>
            <a:off x="446484" y="910828"/>
            <a:ext cx="8259961" cy="520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sym typeface="Georgia" pitchFamily="18" charset="0"/>
              </a:rPr>
              <a:t>Click to edit Master text styles</a:t>
            </a:r>
          </a:p>
          <a:p>
            <a:pPr lvl="2"/>
            <a:r>
              <a:rPr lang="en-US" dirty="0">
                <a:sym typeface="Georgia" pitchFamily="18" charset="0"/>
              </a:rPr>
              <a:t>  Second level</a:t>
            </a:r>
          </a:p>
          <a:p>
            <a:pPr lvl="3"/>
            <a:r>
              <a:rPr lang="en-US" dirty="0">
                <a:sym typeface="Georgia" pitchFamily="18" charset="0"/>
              </a:rPr>
              <a:t> Third level</a:t>
            </a:r>
          </a:p>
          <a:p>
            <a:pPr lvl="3"/>
            <a:endParaRPr lang="en-US" dirty="0">
              <a:sym typeface="Georgia" pitchFamily="18" charset="0"/>
            </a:endParaRPr>
          </a:p>
        </p:txBody>
      </p:sp>
      <p:sp>
        <p:nvSpPr>
          <p:cNvPr id="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CA"/>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CA" dirty="0"/>
          </a:p>
        </p:txBody>
      </p:sp>
      <p:pic>
        <p:nvPicPr>
          <p:cNvPr id="2" name="Picture 1"/>
          <p:cNvPicPr>
            <a:picLocks noChangeAspect="1"/>
          </p:cNvPicPr>
          <p:nvPr userDrawn="1"/>
        </p:nvPicPr>
        <p:blipFill>
          <a:blip r:embed="rId12"/>
          <a:stretch>
            <a:fillRect/>
          </a:stretch>
        </p:blipFill>
        <p:spPr>
          <a:xfrm>
            <a:off x="7308304" y="6163128"/>
            <a:ext cx="1737511" cy="627942"/>
          </a:xfrm>
          <a:prstGeom prst="rect">
            <a:avLst/>
          </a:prstGeom>
        </p:spPr>
      </p:pic>
    </p:spTree>
    <p:extLst>
      <p:ext uri="{BB962C8B-B14F-4D97-AF65-F5344CB8AC3E}">
        <p14:creationId xmlns:p14="http://schemas.microsoft.com/office/powerpoint/2010/main" val="5785758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ransition spd="med">
    <p:fade/>
  </p:transition>
  <p:txStyles>
    <p:titleStyle>
      <a:lvl1pPr algn="ctr" rtl="0" eaLnBrk="1" fontAlgn="base" hangingPunct="1">
        <a:spcBef>
          <a:spcPct val="0"/>
        </a:spcBef>
        <a:spcAft>
          <a:spcPct val="0"/>
        </a:spcAft>
        <a:defRPr sz="3400">
          <a:solidFill>
            <a:schemeClr val="bg1"/>
          </a:solidFill>
          <a:latin typeface="Times New Roman" pitchFamily="18" charset="0"/>
          <a:ea typeface="+mj-ea"/>
          <a:cs typeface="Times New Roman" pitchFamily="18" charset="0"/>
          <a:sym typeface="Helvetica Neue" charset="0"/>
        </a:defRPr>
      </a:lvl1pPr>
      <a:lvl2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2pPr>
      <a:lvl3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3pPr>
      <a:lvl4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4pPr>
      <a:lvl5pPr algn="l" rtl="0" eaLnBrk="1" fontAlgn="base" hangingPunct="1">
        <a:spcBef>
          <a:spcPct val="0"/>
        </a:spcBef>
        <a:spcAft>
          <a:spcPct val="0"/>
        </a:spcAft>
        <a:defRPr sz="3400">
          <a:solidFill>
            <a:schemeClr val="bg1"/>
          </a:solidFill>
          <a:latin typeface="HelveticaNeueLT Std" charset="0"/>
          <a:ea typeface="ヒラギノ角ゴ ProN W6" pitchFamily="-65" charset="-128"/>
          <a:cs typeface="HelveticaNeueLT Std Bold" charset="0"/>
          <a:sym typeface="Helvetica Neue" charset="0"/>
        </a:defRPr>
      </a:lvl5pPr>
      <a:lvl6pPr marL="321457"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6pPr>
      <a:lvl7pPr marL="642915"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7pPr>
      <a:lvl8pPr marL="964372"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8pPr>
      <a:lvl9pPr marL="1285829" algn="l" rtl="0" eaLnBrk="1" fontAlgn="base" hangingPunct="1">
        <a:lnSpc>
          <a:spcPts val="4219"/>
        </a:lnSpc>
        <a:spcBef>
          <a:spcPct val="0"/>
        </a:spcBef>
        <a:spcAft>
          <a:spcPct val="0"/>
        </a:spcAft>
        <a:defRPr sz="4200" b="1">
          <a:solidFill>
            <a:srgbClr val="FFFFFF"/>
          </a:solidFill>
          <a:latin typeface="Helvetica Neue" pitchFamily="-65" charset="0"/>
          <a:ea typeface="ヒラギノ角ゴ ProN W6" pitchFamily="-65" charset="-128"/>
          <a:cs typeface="ヒラギノ角ゴ ProN W6" pitchFamily="-65" charset="-128"/>
          <a:sym typeface="Helvetica Neue" pitchFamily="-65" charset="0"/>
        </a:defRPr>
      </a:lvl9pPr>
    </p:titleStyle>
    <p:bodyStyle>
      <a:lvl1pPr marL="342900" indent="-342900" algn="l" rtl="0" eaLnBrk="1" fontAlgn="base" hangingPunct="1">
        <a:spcBef>
          <a:spcPts val="844"/>
        </a:spcBef>
        <a:spcAft>
          <a:spcPct val="0"/>
        </a:spcAft>
        <a:buFont typeface="Arial" pitchFamily="34" charset="0"/>
        <a:buChar char="•"/>
        <a:defRPr sz="2500">
          <a:solidFill>
            <a:srgbClr val="001337"/>
          </a:solidFill>
          <a:latin typeface="Times New Roman" pitchFamily="18" charset="0"/>
          <a:ea typeface="+mn-ea"/>
          <a:cs typeface="Times New Roman" pitchFamily="18" charset="0"/>
          <a:sym typeface="Georgia" pitchFamily="18" charset="0"/>
        </a:defRPr>
      </a:lvl1pPr>
      <a:lvl2pPr marL="160729" indent="-160729" algn="l" rtl="0" eaLnBrk="1" fontAlgn="base" hangingPunct="1">
        <a:lnSpc>
          <a:spcPct val="120000"/>
        </a:lnSpc>
        <a:spcBef>
          <a:spcPts val="844"/>
        </a:spcBef>
        <a:spcAft>
          <a:spcPct val="0"/>
        </a:spcAft>
        <a:buClr>
          <a:srgbClr val="001E3F"/>
        </a:buClr>
        <a:buSzPct val="150000"/>
        <a:buFont typeface="Georgia" pitchFamily="18" charset="0"/>
        <a:buChar char="•"/>
        <a:defRPr sz="2200">
          <a:solidFill>
            <a:srgbClr val="001337"/>
          </a:solidFill>
          <a:latin typeface="Times New Roman" pitchFamily="18" charset="0"/>
          <a:ea typeface="+mn-ea"/>
          <a:cs typeface="Times New Roman" pitchFamily="18" charset="0"/>
          <a:sym typeface="Georgia" pitchFamily="18" charset="0"/>
        </a:defRPr>
      </a:lvl2pPr>
      <a:lvl3pPr marL="375034" indent="-160729" algn="l" rtl="0" eaLnBrk="1" fontAlgn="base" hangingPunct="1">
        <a:lnSpc>
          <a:spcPct val="120000"/>
        </a:lnSpc>
        <a:spcBef>
          <a:spcPts val="844"/>
        </a:spcBef>
        <a:spcAft>
          <a:spcPct val="0"/>
        </a:spcAft>
        <a:buClr>
          <a:srgbClr val="001E3F"/>
        </a:buClr>
        <a:buSzPct val="150000"/>
        <a:buFont typeface="Times New Roman" pitchFamily="18" charset="0"/>
        <a:buChar char="−"/>
        <a:defRPr sz="2200" i="0">
          <a:solidFill>
            <a:srgbClr val="001337"/>
          </a:solidFill>
          <a:latin typeface="Times New Roman" pitchFamily="18" charset="0"/>
          <a:ea typeface="+mn-ea"/>
          <a:cs typeface="Times New Roman" pitchFamily="18" charset="0"/>
          <a:sym typeface="Georgia" pitchFamily="18" charset="0"/>
        </a:defRPr>
      </a:lvl3pPr>
      <a:lvl4pPr marL="589338" indent="-160729" algn="l" rtl="0" eaLnBrk="1" fontAlgn="base" hangingPunct="1">
        <a:lnSpc>
          <a:spcPct val="120000"/>
        </a:lnSpc>
        <a:spcBef>
          <a:spcPts val="844"/>
        </a:spcBef>
        <a:spcAft>
          <a:spcPct val="0"/>
        </a:spcAft>
        <a:buClr>
          <a:srgbClr val="001E3F"/>
        </a:buClr>
        <a:buSzPct val="100000"/>
        <a:buFont typeface="Georgia" pitchFamily="18" charset="0"/>
        <a:buChar char="•"/>
        <a:defRPr i="1">
          <a:solidFill>
            <a:srgbClr val="001337"/>
          </a:solidFill>
          <a:latin typeface="Times New Roman" pitchFamily="18" charset="0"/>
          <a:ea typeface="+mn-ea"/>
          <a:cs typeface="Times New Roman" pitchFamily="18" charset="0"/>
          <a:sym typeface="Georgia" pitchFamily="18" charset="0"/>
        </a:defRPr>
      </a:lvl4pPr>
      <a:lvl5pPr marL="803643" indent="-160729" algn="l" rtl="0" eaLnBrk="1" fontAlgn="base" hangingPunct="1">
        <a:lnSpc>
          <a:spcPct val="120000"/>
        </a:lnSpc>
        <a:spcBef>
          <a:spcPts val="844"/>
        </a:spcBef>
        <a:spcAft>
          <a:spcPct val="0"/>
        </a:spcAft>
        <a:buClr>
          <a:srgbClr val="001E3F"/>
        </a:buClr>
        <a:buSzPct val="150000"/>
        <a:buFont typeface="Georgia" pitchFamily="18" charset="0"/>
        <a:buChar char="•"/>
        <a:defRPr i="1">
          <a:solidFill>
            <a:srgbClr val="001337"/>
          </a:solidFill>
          <a:latin typeface="Times New Roman" pitchFamily="18" charset="0"/>
          <a:ea typeface="+mn-ea"/>
          <a:cs typeface="Times New Roman" pitchFamily="18" charset="0"/>
          <a:sym typeface="Georgia" pitchFamily="18" charset="0"/>
        </a:defRPr>
      </a:lvl5pPr>
      <a:lvl6pPr marL="1125101"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6pPr>
      <a:lvl7pPr marL="1446558"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7pPr>
      <a:lvl8pPr marL="1768015"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8pPr>
      <a:lvl9pPr marL="2089473"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cihr-irsc.gc.ca/e/49347.html"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cihr-irsc.gc.ca/e/50837.html"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cihr-irsc.gc.ca/e/48642.html"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522492" y="348249"/>
            <a:ext cx="8099016" cy="6120283"/>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4200" b="0" i="0" u="none" strike="noStrike" kern="1200" cap="none" spc="0" normalizeH="0" baseline="0" noProof="0" dirty="0">
              <a:ln>
                <a:noFill/>
              </a:ln>
              <a:solidFill>
                <a:srgbClr val="000000"/>
              </a:solidFill>
              <a:effectLst/>
              <a:uLnTx/>
              <a:uFillTx/>
              <a:latin typeface="Gill Sans" pitchFamily="-65" charset="0"/>
              <a:ea typeface="ヒラギノ角ゴ ProN W3" pitchFamily="-65" charset="-128"/>
              <a:cs typeface="ヒラギノ角ゴ ProN W3" pitchFamily="-65" charset="-128"/>
              <a:sym typeface="Gill Sans" pitchFamily="-65" charset="0"/>
            </a:endParaRPr>
          </a:p>
        </p:txBody>
      </p:sp>
      <p:sp>
        <p:nvSpPr>
          <p:cNvPr id="2" name="Content Placeholder 1"/>
          <p:cNvSpPr>
            <a:spLocks noGrp="1"/>
          </p:cNvSpPr>
          <p:nvPr>
            <p:ph type="body" sz="quarter" idx="4294967295"/>
          </p:nvPr>
        </p:nvSpPr>
        <p:spPr>
          <a:xfrm>
            <a:off x="522492" y="3767836"/>
            <a:ext cx="8040836" cy="2243320"/>
          </a:xfrm>
        </p:spPr>
        <p:txBody>
          <a:bodyPr/>
          <a:lstStyle/>
          <a:p>
            <a:pPr marL="0" indent="0" algn="ctr">
              <a:buNone/>
            </a:pPr>
            <a:r>
              <a:rPr lang="en-CA" sz="2000" b="1" kern="1200" dirty="0">
                <a:solidFill>
                  <a:schemeClr val="bg1"/>
                </a:solidFill>
              </a:rPr>
              <a:t>Cindy-Lee Dennis, PhD, FCAHS</a:t>
            </a:r>
            <a:r>
              <a:rPr lang="en-CA" sz="2000" kern="1200" dirty="0">
                <a:solidFill>
                  <a:schemeClr val="bg1"/>
                </a:solidFill>
              </a:rPr>
              <a:t> </a:t>
            </a:r>
          </a:p>
          <a:p>
            <a:pPr marL="0" indent="0" algn="ctr">
              <a:spcBef>
                <a:spcPts val="600"/>
              </a:spcBef>
              <a:buNone/>
            </a:pPr>
            <a:r>
              <a:rPr lang="en-CA" sz="1400" dirty="0">
                <a:solidFill>
                  <a:schemeClr val="bg1"/>
                </a:solidFill>
              </a:rPr>
              <a:t>Professor in Nursing and Psychiatry, University of Toronto</a:t>
            </a:r>
          </a:p>
          <a:p>
            <a:pPr marL="0" indent="0" algn="ctr">
              <a:spcBef>
                <a:spcPts val="600"/>
              </a:spcBef>
              <a:buNone/>
            </a:pPr>
            <a:r>
              <a:rPr lang="en-US" sz="1400" dirty="0">
                <a:solidFill>
                  <a:schemeClr val="bg1"/>
                </a:solidFill>
              </a:rPr>
              <a:t>Research Chair in Women’s Health, Unity Health Toronto/St. Michael’s Hospital</a:t>
            </a:r>
          </a:p>
          <a:p>
            <a:pPr marL="0" lvl="0" indent="0" algn="ctr" eaLnBrk="0" hangingPunct="0">
              <a:spcBef>
                <a:spcPct val="0"/>
              </a:spcBef>
              <a:buNone/>
            </a:pPr>
            <a:endParaRPr lang="en-CA" altLang="en-US" sz="1200" dirty="0">
              <a:solidFill>
                <a:schemeClr val="bg1"/>
              </a:solidFill>
              <a:ea typeface="Calibri" panose="020F0502020204030204" pitchFamily="34" charset="0"/>
            </a:endParaRPr>
          </a:p>
          <a:p>
            <a:pPr marL="0" lvl="0" indent="0" algn="ctr" eaLnBrk="0" hangingPunct="0">
              <a:spcBef>
                <a:spcPct val="0"/>
              </a:spcBef>
              <a:buNone/>
            </a:pPr>
            <a:r>
              <a:rPr lang="en-CA" altLang="en-US" sz="2000" b="1" dirty="0">
                <a:solidFill>
                  <a:schemeClr val="bg1"/>
                </a:solidFill>
                <a:ea typeface="Calibri" panose="020F0502020204030204" pitchFamily="34" charset="0"/>
              </a:rPr>
              <a:t>Catherine </a:t>
            </a:r>
            <a:r>
              <a:rPr lang="en-CA" altLang="en-US" sz="2000" b="1" dirty="0" err="1">
                <a:solidFill>
                  <a:schemeClr val="bg1"/>
                </a:solidFill>
                <a:ea typeface="Calibri" panose="020F0502020204030204" pitchFamily="34" charset="0"/>
              </a:rPr>
              <a:t>Birken</a:t>
            </a:r>
            <a:r>
              <a:rPr lang="en-CA" altLang="en-US" sz="2000" b="1" dirty="0">
                <a:solidFill>
                  <a:schemeClr val="bg1"/>
                </a:solidFill>
                <a:ea typeface="Calibri" panose="020F0502020204030204" pitchFamily="34" charset="0"/>
              </a:rPr>
              <a:t> MD, MSc, FRCPC</a:t>
            </a:r>
            <a:endParaRPr lang="en-CA" altLang="en-US" sz="2000" b="1" dirty="0">
              <a:solidFill>
                <a:schemeClr val="bg1"/>
              </a:solidFill>
            </a:endParaRPr>
          </a:p>
          <a:p>
            <a:pPr marL="0" lvl="0" indent="0" algn="ctr" eaLnBrk="0" hangingPunct="0">
              <a:spcBef>
                <a:spcPts val="600"/>
              </a:spcBef>
              <a:buNone/>
            </a:pPr>
            <a:r>
              <a:rPr lang="en-CA" altLang="en-US" sz="1400" dirty="0">
                <a:solidFill>
                  <a:schemeClr val="bg1"/>
                </a:solidFill>
                <a:ea typeface="Calibri" panose="020F0502020204030204" pitchFamily="34" charset="0"/>
              </a:rPr>
              <a:t>Professor, Department of Paediatrics, University of Toronto </a:t>
            </a:r>
          </a:p>
          <a:p>
            <a:pPr marL="0" lvl="0" indent="0" algn="ctr" eaLnBrk="0" hangingPunct="0">
              <a:spcBef>
                <a:spcPts val="600"/>
              </a:spcBef>
              <a:buNone/>
            </a:pPr>
            <a:r>
              <a:rPr lang="en-CA" altLang="en-US" sz="1400" dirty="0">
                <a:solidFill>
                  <a:schemeClr val="bg1"/>
                </a:solidFill>
                <a:ea typeface="Calibri" panose="020F0502020204030204" pitchFamily="34" charset="0"/>
              </a:rPr>
              <a:t>Scientist, Child Health Evaluative Sciences, SickKids Research Institute</a:t>
            </a:r>
            <a:r>
              <a:rPr lang="en-CA" altLang="en-US" sz="1600" dirty="0">
                <a:solidFill>
                  <a:schemeClr val="bg1"/>
                </a:solidFill>
              </a:rPr>
              <a:t> </a:t>
            </a:r>
          </a:p>
          <a:p>
            <a:pPr marL="0" lvl="0" indent="0" algn="ctr" eaLnBrk="0" hangingPunct="0">
              <a:spcBef>
                <a:spcPts val="600"/>
              </a:spcBef>
              <a:buNone/>
            </a:pPr>
            <a:endParaRPr lang="en-CA" altLang="en-US" sz="2000" dirty="0">
              <a:solidFill>
                <a:schemeClr val="bg1"/>
              </a:solidFill>
            </a:endParaRPr>
          </a:p>
          <a:p>
            <a:pPr marL="0" indent="0" algn="ctr">
              <a:spcBef>
                <a:spcPts val="600"/>
              </a:spcBef>
              <a:buNone/>
            </a:pPr>
            <a:endParaRPr lang="en-US" sz="2200" dirty="0">
              <a:solidFill>
                <a:schemeClr val="bg1"/>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007060" y="532448"/>
            <a:ext cx="6012160" cy="1906436"/>
          </a:xfrm>
          <a:prstGeom prst="rect">
            <a:avLst/>
          </a:prstGeom>
        </p:spPr>
      </p:pic>
      <p:sp>
        <p:nvSpPr>
          <p:cNvPr id="7" name="TextBox 6">
            <a:extLst>
              <a:ext uri="{FF2B5EF4-FFF2-40B4-BE49-F238E27FC236}">
                <a16:creationId xmlns:a16="http://schemas.microsoft.com/office/drawing/2014/main" id="{ECDCE15B-F4DF-8EE1-0ABB-D53E506BA760}"/>
              </a:ext>
            </a:extLst>
          </p:cNvPr>
          <p:cNvSpPr txBox="1"/>
          <p:nvPr/>
        </p:nvSpPr>
        <p:spPr>
          <a:xfrm>
            <a:off x="1249082" y="2872527"/>
            <a:ext cx="6587655" cy="461665"/>
          </a:xfrm>
          <a:prstGeom prst="rect">
            <a:avLst/>
          </a:prstGeom>
          <a:noFill/>
        </p:spPr>
        <p:txBody>
          <a:bodyPr wrap="square" rtlCol="0">
            <a:spAutoFit/>
          </a:bodyPr>
          <a:lstStyle/>
          <a:p>
            <a:pPr algn="ctr"/>
            <a:r>
              <a:rPr lang="en-US" sz="2400" b="1" dirty="0">
                <a:solidFill>
                  <a:schemeClr val="bg1"/>
                </a:solidFill>
              </a:rPr>
              <a:t>Sex-and-Gender Based Analysis</a:t>
            </a:r>
          </a:p>
        </p:txBody>
      </p:sp>
    </p:spTree>
    <p:extLst>
      <p:ext uri="{BB962C8B-B14F-4D97-AF65-F5344CB8AC3E}">
        <p14:creationId xmlns:p14="http://schemas.microsoft.com/office/powerpoint/2010/main" val="173220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836712"/>
          </a:xfrm>
        </p:spPr>
        <p:txBody>
          <a:bodyPr/>
          <a:lstStyle/>
          <a:p>
            <a:r>
              <a:rPr lang="en-CA" sz="3600" dirty="0"/>
              <a:t>Domain #1 – Research Design and Methods </a:t>
            </a:r>
          </a:p>
        </p:txBody>
      </p:sp>
      <p:sp>
        <p:nvSpPr>
          <p:cNvPr id="6" name="TextBox 5">
            <a:extLst>
              <a:ext uri="{FF2B5EF4-FFF2-40B4-BE49-F238E27FC236}">
                <a16:creationId xmlns:a16="http://schemas.microsoft.com/office/drawing/2014/main" id="{01E8DEDB-D3C2-6CCC-B939-41CE43475DC2}"/>
              </a:ext>
            </a:extLst>
          </p:cNvPr>
          <p:cNvSpPr txBox="1"/>
          <p:nvPr/>
        </p:nvSpPr>
        <p:spPr>
          <a:xfrm>
            <a:off x="304800" y="836712"/>
            <a:ext cx="8465820" cy="5268494"/>
          </a:xfrm>
          <a:prstGeom prst="rect">
            <a:avLst/>
          </a:prstGeom>
          <a:noFill/>
        </p:spPr>
        <p:txBody>
          <a:bodyPr wrap="square">
            <a:spAutoFit/>
          </a:bodyPr>
          <a:lstStyle/>
          <a:p>
            <a:pPr marL="346443" lvl="3" indent="-457200" fontAlgn="base">
              <a:buClr>
                <a:srgbClr val="001E3F"/>
              </a:buClr>
              <a:buSzPct val="100000"/>
              <a:buFont typeface="+mj-lt"/>
              <a:buAutoNum type="arabicPeriod"/>
              <a:tabLst>
                <a:tab pos="457200" algn="l"/>
              </a:tabLst>
            </a:pPr>
            <a:r>
              <a:rPr lang="en-US" sz="2000" dirty="0">
                <a:solidFill>
                  <a:srgbClr val="001337"/>
                </a:solidFill>
                <a:latin typeface="Times New Roman" pitchFamily="18" charset="0"/>
                <a:cs typeface="Times New Roman" pitchFamily="18" charset="0"/>
                <a:sym typeface="Georgia" pitchFamily="18" charset="0"/>
              </a:rPr>
              <a:t>Literature review and research objectives. </a:t>
            </a:r>
          </a:p>
          <a:p>
            <a:pPr marL="689343" marR="0" lvl="4" indent="-342900" fontAlgn="base">
              <a:buClr>
                <a:srgbClr val="001E3F"/>
              </a:buClr>
              <a:buSzPct val="100000"/>
              <a:buFont typeface="Arial" panose="020B0604020202020204" pitchFamily="34" charset="0"/>
              <a:buChar char="•"/>
              <a:tabLst>
                <a:tab pos="914400" algn="l"/>
              </a:tabLst>
            </a:pPr>
            <a:r>
              <a:rPr lang="en-US" sz="2000" dirty="0">
                <a:solidFill>
                  <a:srgbClr val="001337"/>
                </a:solidFill>
                <a:latin typeface="Times New Roman" pitchFamily="18" charset="0"/>
                <a:cs typeface="Times New Roman" pitchFamily="18" charset="0"/>
                <a:sym typeface="Georgia" pitchFamily="18" charset="0"/>
              </a:rPr>
              <a:t>Knowledge and gaps or questions about sex and gender are identified.</a:t>
            </a:r>
          </a:p>
          <a:p>
            <a:pPr marL="689343" marR="0" lvl="4" indent="-342900" fontAlgn="base">
              <a:buClr>
                <a:srgbClr val="001E3F"/>
              </a:buClr>
              <a:buSzPct val="100000"/>
              <a:buFont typeface="Arial" panose="020B0604020202020204" pitchFamily="34" charset="0"/>
              <a:buChar char="•"/>
              <a:tabLst>
                <a:tab pos="914400" algn="l"/>
              </a:tabLst>
            </a:pPr>
            <a:r>
              <a:rPr lang="en-US" sz="2000" dirty="0">
                <a:solidFill>
                  <a:srgbClr val="001337"/>
                </a:solidFill>
                <a:latin typeface="Times New Roman" pitchFamily="18" charset="0"/>
                <a:cs typeface="Times New Roman" pitchFamily="18" charset="0"/>
                <a:sym typeface="Georgia" pitchFamily="18" charset="0"/>
              </a:rPr>
              <a:t>Clear articulation that the condition or disease under study has, or does not have, a different incidence or prevalence based on sex.</a:t>
            </a:r>
          </a:p>
          <a:p>
            <a:pPr marL="689343" marR="0" lvl="4" indent="-342900" fontAlgn="base">
              <a:buClr>
                <a:srgbClr val="001E3F"/>
              </a:buClr>
              <a:buSzPct val="100000"/>
              <a:buFont typeface="Arial" panose="020B0604020202020204" pitchFamily="34" charset="0"/>
              <a:buChar char="•"/>
              <a:tabLst>
                <a:tab pos="914400" algn="l"/>
              </a:tabLst>
            </a:pPr>
            <a:r>
              <a:rPr lang="en-US" sz="2000" dirty="0">
                <a:solidFill>
                  <a:srgbClr val="001337"/>
                </a:solidFill>
                <a:latin typeface="Times New Roman" pitchFamily="18" charset="0"/>
                <a:cs typeface="Times New Roman" pitchFamily="18" charset="0"/>
                <a:sym typeface="Georgia" pitchFamily="18" charset="0"/>
              </a:rPr>
              <a:t>Research objectives include exploration of sex and gender.</a:t>
            </a:r>
          </a:p>
          <a:p>
            <a:pPr marL="689343" marR="0" lvl="4" indent="-342900" fontAlgn="base">
              <a:buClr>
                <a:srgbClr val="001E3F"/>
              </a:buClr>
              <a:buSzPct val="100000"/>
              <a:buFont typeface="Arial" panose="020B0604020202020204" pitchFamily="34" charset="0"/>
              <a:buChar char="•"/>
              <a:tabLst>
                <a:tab pos="457200" algn="l"/>
              </a:tabLst>
            </a:pPr>
            <a:r>
              <a:rPr lang="en-US" sz="2000" dirty="0">
                <a:solidFill>
                  <a:srgbClr val="001337"/>
                </a:solidFill>
                <a:latin typeface="Times New Roman" pitchFamily="18" charset="0"/>
                <a:cs typeface="Times New Roman" pitchFamily="18" charset="0"/>
                <a:sym typeface="Georgia" pitchFamily="18" charset="0"/>
              </a:rPr>
              <a:t>Sex and gender considered in the design, e.g. In addition to maternal factors in child health, the role of fathers/partners, including the genetic/epigenetic and environmental factors.</a:t>
            </a:r>
          </a:p>
          <a:p>
            <a:pPr marL="689343" marR="0" lvl="4" indent="-342900" fontAlgn="base">
              <a:buClr>
                <a:srgbClr val="001E3F"/>
              </a:buClr>
              <a:buSzPct val="100000"/>
              <a:buFont typeface="Arial" panose="020B0604020202020204" pitchFamily="34" charset="0"/>
              <a:buChar char="•"/>
              <a:tabLst>
                <a:tab pos="457200" algn="l"/>
              </a:tabLst>
            </a:pPr>
            <a:endParaRPr lang="en-US" sz="2000" dirty="0">
              <a:solidFill>
                <a:srgbClr val="001337"/>
              </a:solidFill>
              <a:latin typeface="Times New Roman" pitchFamily="18" charset="0"/>
              <a:cs typeface="Times New Roman" pitchFamily="18" charset="0"/>
              <a:sym typeface="Georgia" pitchFamily="18" charset="0"/>
            </a:endParaRPr>
          </a:p>
          <a:p>
            <a:pPr marL="346443" lvl="3" indent="-457200" fontAlgn="base">
              <a:buClr>
                <a:srgbClr val="001E3F"/>
              </a:buClr>
              <a:buSzPct val="100000"/>
              <a:buFont typeface="+mj-lt"/>
              <a:buAutoNum type="arabicPeriod"/>
              <a:tabLst>
                <a:tab pos="457200" algn="l"/>
              </a:tabLst>
            </a:pPr>
            <a:r>
              <a:rPr lang="en-US" sz="2000" dirty="0">
                <a:solidFill>
                  <a:srgbClr val="001337"/>
                </a:solidFill>
                <a:latin typeface="Times New Roman" pitchFamily="18" charset="0"/>
                <a:cs typeface="Times New Roman" pitchFamily="18" charset="0"/>
                <a:sym typeface="Georgia" pitchFamily="18" charset="0"/>
              </a:rPr>
              <a:t>Participant recruitment and retention. </a:t>
            </a:r>
          </a:p>
          <a:p>
            <a:pPr marL="689343" marR="0" lvl="4" indent="-342900" fontAlgn="base">
              <a:buClr>
                <a:srgbClr val="001E3F"/>
              </a:buClr>
              <a:buSzPct val="100000"/>
              <a:buFont typeface="Arial" panose="020B0604020202020204" pitchFamily="34" charset="0"/>
              <a:buChar char="•"/>
            </a:pPr>
            <a:r>
              <a:rPr lang="en-US" sz="2000" dirty="0">
                <a:solidFill>
                  <a:srgbClr val="001337"/>
                </a:solidFill>
                <a:latin typeface="Times New Roman" pitchFamily="18" charset="0"/>
                <a:cs typeface="Times New Roman" pitchFamily="18" charset="0"/>
                <a:sym typeface="Georgia" pitchFamily="18" charset="0"/>
              </a:rPr>
              <a:t>Inclusion/exclusion and recruitment methods address potential barriers and mitigate gender bias (implementation evaluation)</a:t>
            </a:r>
          </a:p>
          <a:p>
            <a:pPr marL="632193" marR="0" lvl="4" indent="-285750" fontAlgn="base">
              <a:buClr>
                <a:srgbClr val="001E3F"/>
              </a:buClr>
              <a:buSzPct val="100000"/>
              <a:buFont typeface="Arial" panose="020B0604020202020204" pitchFamily="34" charset="0"/>
              <a:buChar char="•"/>
            </a:pPr>
            <a:r>
              <a:rPr lang="en-US" sz="2000" dirty="0">
                <a:solidFill>
                  <a:srgbClr val="001337"/>
                </a:solidFill>
                <a:latin typeface="Times New Roman" pitchFamily="18" charset="0"/>
                <a:cs typeface="Times New Roman" pitchFamily="18" charset="0"/>
                <a:sym typeface="Georgia" pitchFamily="18" charset="0"/>
              </a:rPr>
              <a:t>Sex and gender considered in the recruitment and retention strategies i.e., examining the barriers and enablers (implementation evaluation)</a:t>
            </a:r>
          </a:p>
          <a:p>
            <a:pPr marL="632193" marR="0" lvl="4" indent="-285750" fontAlgn="base">
              <a:buClr>
                <a:srgbClr val="001E3F"/>
              </a:buClr>
              <a:buSzPct val="100000"/>
              <a:buFont typeface="Arial" panose="020B0604020202020204" pitchFamily="34" charset="0"/>
              <a:buChar char="•"/>
              <a:tabLst>
                <a:tab pos="914400" algn="l"/>
              </a:tabLst>
            </a:pPr>
            <a:r>
              <a:rPr lang="en-US" sz="2000" dirty="0">
                <a:solidFill>
                  <a:srgbClr val="001337"/>
                </a:solidFill>
                <a:latin typeface="Times New Roman" pitchFamily="18" charset="0"/>
                <a:cs typeface="Times New Roman" pitchFamily="18" charset="0"/>
                <a:sym typeface="Georgia" pitchFamily="18" charset="0"/>
              </a:rPr>
              <a:t>Sample size calculation – is the sample sufficiently powered to identify potentially relevant sex/gender findings</a:t>
            </a:r>
          </a:p>
          <a:p>
            <a:pPr marL="457200" marR="0">
              <a:lnSpc>
                <a:spcPct val="107000"/>
              </a:lnSpc>
              <a:spcBef>
                <a:spcPts val="0"/>
              </a:spcBef>
              <a:spcAft>
                <a:spcPts val="0"/>
              </a:spcAft>
            </a:pPr>
            <a:r>
              <a:rPr lang="en-US"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2669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0D9A-9445-D947-0786-D1829525CD45}"/>
              </a:ext>
            </a:extLst>
          </p:cNvPr>
          <p:cNvSpPr>
            <a:spLocks noGrp="1"/>
          </p:cNvSpPr>
          <p:nvPr>
            <p:ph type="title"/>
          </p:nvPr>
        </p:nvSpPr>
        <p:spPr/>
        <p:txBody>
          <a:bodyPr/>
          <a:lstStyle/>
          <a:p>
            <a:r>
              <a:rPr lang="en-CA" sz="3600" dirty="0"/>
              <a:t>Domain #2 – Data Collection and Analysis  </a:t>
            </a:r>
          </a:p>
        </p:txBody>
      </p:sp>
      <p:sp>
        <p:nvSpPr>
          <p:cNvPr id="4" name="Content Placeholder 3">
            <a:extLst>
              <a:ext uri="{FF2B5EF4-FFF2-40B4-BE49-F238E27FC236}">
                <a16:creationId xmlns:a16="http://schemas.microsoft.com/office/drawing/2014/main" id="{165B10F5-7A08-92B7-8DB5-B91CA668EA58}"/>
              </a:ext>
            </a:extLst>
          </p:cNvPr>
          <p:cNvSpPr>
            <a:spLocks noGrp="1"/>
          </p:cNvSpPr>
          <p:nvPr>
            <p:ph idx="1"/>
          </p:nvPr>
        </p:nvSpPr>
        <p:spPr/>
        <p:txBody>
          <a:bodyPr/>
          <a:lstStyle/>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Data collection </a:t>
            </a:r>
          </a:p>
          <a:p>
            <a:pPr marL="742950" marR="0" lvl="1" indent="-285750" defTabSz="457200">
              <a:lnSpc>
                <a:spcPct val="107000"/>
              </a:lnSpc>
              <a:spcBef>
                <a:spcPts val="0"/>
              </a:spcBef>
              <a:spcAft>
                <a:spcPts val="0"/>
              </a:spcAft>
              <a:buFont typeface="Arial" panose="020B0604020202020204" pitchFamily="34" charset="0"/>
              <a:buChar char="•"/>
              <a:tabLst>
                <a:tab pos="914400" algn="l"/>
              </a:tabLst>
            </a:pPr>
            <a:r>
              <a:rPr lang="en-US" sz="2200" kern="1200" dirty="0"/>
              <a:t>Intake forms capture sex and gender identities.</a:t>
            </a:r>
          </a:p>
          <a:p>
            <a:pPr marL="742950" marR="0" lvl="1" indent="-285750" defTabSz="457200">
              <a:lnSpc>
                <a:spcPct val="107000"/>
              </a:lnSpc>
              <a:spcBef>
                <a:spcPts val="0"/>
              </a:spcBef>
              <a:spcAft>
                <a:spcPts val="0"/>
              </a:spcAft>
              <a:buFont typeface="Arial" panose="020B0604020202020204" pitchFamily="34" charset="0"/>
              <a:buChar char="•"/>
              <a:tabLst>
                <a:tab pos="914400" algn="l"/>
              </a:tabLst>
            </a:pPr>
            <a:r>
              <a:rPr lang="en-US" sz="2200" kern="1200" dirty="0"/>
              <a:t>DCIs include variables to conduct sex/gender analysis.</a:t>
            </a:r>
          </a:p>
          <a:p>
            <a:pPr marL="742950" marR="0" lvl="1" indent="-285750" defTabSz="457200">
              <a:lnSpc>
                <a:spcPct val="107000"/>
              </a:lnSpc>
              <a:spcBef>
                <a:spcPts val="0"/>
              </a:spcBef>
              <a:spcAft>
                <a:spcPts val="0"/>
              </a:spcAft>
              <a:buFont typeface="Arial" panose="020B0604020202020204" pitchFamily="34" charset="0"/>
              <a:buChar char="•"/>
              <a:tabLst>
                <a:tab pos="914400" algn="l"/>
              </a:tabLst>
            </a:pPr>
            <a:endParaRPr lang="en-US" sz="2200" kern="1200" dirty="0"/>
          </a:p>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Analysis</a:t>
            </a:r>
          </a:p>
          <a:p>
            <a:pPr marL="742950" marR="0" lvl="1" indent="-285750" defTabSz="457200">
              <a:lnSpc>
                <a:spcPct val="107000"/>
              </a:lnSpc>
              <a:spcBef>
                <a:spcPts val="0"/>
              </a:spcBef>
              <a:spcAft>
                <a:spcPts val="0"/>
              </a:spcAft>
              <a:buFont typeface="Arial" panose="020B0604020202020204" pitchFamily="34" charset="0"/>
              <a:buChar char="•"/>
              <a:tabLst>
                <a:tab pos="914400" algn="l"/>
              </a:tabLst>
            </a:pPr>
            <a:r>
              <a:rPr lang="en-US" sz="2200" kern="1200" dirty="0"/>
              <a:t>Data is disaggregated by sex.</a:t>
            </a:r>
          </a:p>
          <a:p>
            <a:pPr marL="742950" marR="0" lvl="1" indent="-285750" defTabSz="457200">
              <a:lnSpc>
                <a:spcPct val="107000"/>
              </a:lnSpc>
              <a:spcBef>
                <a:spcPts val="0"/>
              </a:spcBef>
              <a:spcAft>
                <a:spcPts val="0"/>
              </a:spcAft>
              <a:buFont typeface="Arial" panose="020B0604020202020204" pitchFamily="34" charset="0"/>
              <a:buChar char="•"/>
              <a:tabLst>
                <a:tab pos="914400" algn="l"/>
              </a:tabLst>
            </a:pPr>
            <a:r>
              <a:rPr lang="en-US" sz="2200" kern="1200" dirty="0"/>
              <a:t>Statistical analysis assesses the effect or association of sex and/or gender.</a:t>
            </a:r>
          </a:p>
          <a:p>
            <a:pPr marL="742950" marR="0" lvl="1" indent="-285750" defTabSz="457200">
              <a:lnSpc>
                <a:spcPct val="107000"/>
              </a:lnSpc>
              <a:spcBef>
                <a:spcPts val="0"/>
              </a:spcBef>
              <a:spcAft>
                <a:spcPts val="0"/>
              </a:spcAft>
              <a:buFont typeface="Arial" panose="020B0604020202020204" pitchFamily="34" charset="0"/>
              <a:buChar char="•"/>
              <a:tabLst>
                <a:tab pos="914400" algn="l"/>
              </a:tabLst>
            </a:pPr>
            <a:r>
              <a:rPr lang="en-US" sz="2200" kern="1200" dirty="0"/>
              <a:t>Primary outcome is stratified by sex and/or gender.</a:t>
            </a:r>
          </a:p>
          <a:p>
            <a:pPr marL="742950" marR="0" lvl="1" indent="-285750" defTabSz="457200">
              <a:lnSpc>
                <a:spcPct val="107000"/>
              </a:lnSpc>
              <a:spcBef>
                <a:spcPts val="0"/>
              </a:spcBef>
              <a:spcAft>
                <a:spcPts val="0"/>
              </a:spcAft>
              <a:buFont typeface="Arial" panose="020B0604020202020204" pitchFamily="34" charset="0"/>
              <a:buChar char="•"/>
              <a:tabLst>
                <a:tab pos="914400" algn="l"/>
              </a:tabLst>
            </a:pPr>
            <a:r>
              <a:rPr lang="en-US" sz="2200" kern="1200" dirty="0"/>
              <a:t>Describing how gendered sub-groups will be compared and that the findings are reported separately in the results section.</a:t>
            </a:r>
          </a:p>
          <a:p>
            <a:endParaRPr lang="en-US" dirty="0"/>
          </a:p>
        </p:txBody>
      </p:sp>
    </p:spTree>
    <p:extLst>
      <p:ext uri="{BB962C8B-B14F-4D97-AF65-F5344CB8AC3E}">
        <p14:creationId xmlns:p14="http://schemas.microsoft.com/office/powerpoint/2010/main" val="333396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0D9A-9445-D947-0786-D1829525CD45}"/>
              </a:ext>
            </a:extLst>
          </p:cNvPr>
          <p:cNvSpPr>
            <a:spLocks noGrp="1"/>
          </p:cNvSpPr>
          <p:nvPr>
            <p:ph type="title"/>
          </p:nvPr>
        </p:nvSpPr>
        <p:spPr/>
        <p:txBody>
          <a:bodyPr/>
          <a:lstStyle/>
          <a:p>
            <a:r>
              <a:rPr lang="en-CA" sz="3600" dirty="0"/>
              <a:t>Domain #3 – Knowledge Translation </a:t>
            </a:r>
            <a:br>
              <a:rPr lang="en-CA" sz="3600" dirty="0"/>
            </a:br>
            <a:r>
              <a:rPr lang="en-CA" sz="3600" dirty="0"/>
              <a:t>and Implementation </a:t>
            </a:r>
          </a:p>
        </p:txBody>
      </p:sp>
      <p:sp>
        <p:nvSpPr>
          <p:cNvPr id="4" name="Content Placeholder 3">
            <a:extLst>
              <a:ext uri="{FF2B5EF4-FFF2-40B4-BE49-F238E27FC236}">
                <a16:creationId xmlns:a16="http://schemas.microsoft.com/office/drawing/2014/main" id="{165B10F5-7A08-92B7-8DB5-B91CA668EA58}"/>
              </a:ext>
            </a:extLst>
          </p:cNvPr>
          <p:cNvSpPr>
            <a:spLocks noGrp="1"/>
          </p:cNvSpPr>
          <p:nvPr>
            <p:ph idx="1"/>
          </p:nvPr>
        </p:nvSpPr>
        <p:spPr/>
        <p:txBody>
          <a:bodyPr/>
          <a:lstStyle/>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Implementation and knowledge translation plans consider input by sex and gender, e.g., incl in KT advisory committee composition.</a:t>
            </a:r>
          </a:p>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KT messengers – delivered by women only, men only, men and women separately or together.</a:t>
            </a:r>
          </a:p>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KT messaging and strategies  –dissemination messages are tailored to respond to sex and gender-related factors.</a:t>
            </a:r>
          </a:p>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Target policies and system change, e.g.,  addressing "gender gaps" in policies and systems. </a:t>
            </a:r>
          </a:p>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Implementation evaluation – consider sex and gender in decision-making, engagement, barriers, enablers and preferences for the uptake of the intervention.</a:t>
            </a:r>
          </a:p>
          <a:p>
            <a:pPr marL="342900" marR="0" lvl="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200" kern="1200" dirty="0"/>
              <a:t>Publications reporting using Sex and Gender Equity in Research (SAGER) guidelines. </a:t>
            </a:r>
          </a:p>
          <a:p>
            <a:endParaRPr lang="en-US" dirty="0"/>
          </a:p>
        </p:txBody>
      </p:sp>
    </p:spTree>
    <p:extLst>
      <p:ext uri="{BB962C8B-B14F-4D97-AF65-F5344CB8AC3E}">
        <p14:creationId xmlns:p14="http://schemas.microsoft.com/office/powerpoint/2010/main" val="373625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0D9A-9445-D947-0786-D1829525CD45}"/>
              </a:ext>
            </a:extLst>
          </p:cNvPr>
          <p:cNvSpPr>
            <a:spLocks noGrp="1"/>
          </p:cNvSpPr>
          <p:nvPr>
            <p:ph type="title"/>
          </p:nvPr>
        </p:nvSpPr>
        <p:spPr/>
        <p:txBody>
          <a:bodyPr/>
          <a:lstStyle/>
          <a:p>
            <a:r>
              <a:rPr lang="en-CA" sz="3600" dirty="0"/>
              <a:t>Domain #4  – Partnerships and </a:t>
            </a:r>
            <a:br>
              <a:rPr lang="en-CA" sz="3600" dirty="0"/>
            </a:br>
            <a:r>
              <a:rPr lang="en-CA" sz="3600" dirty="0"/>
              <a:t>Patient/Public Involvement </a:t>
            </a:r>
          </a:p>
        </p:txBody>
      </p:sp>
      <p:sp>
        <p:nvSpPr>
          <p:cNvPr id="4" name="Content Placeholder 3">
            <a:extLst>
              <a:ext uri="{FF2B5EF4-FFF2-40B4-BE49-F238E27FC236}">
                <a16:creationId xmlns:a16="http://schemas.microsoft.com/office/drawing/2014/main" id="{165B10F5-7A08-92B7-8DB5-B91CA668EA58}"/>
              </a:ext>
            </a:extLst>
          </p:cNvPr>
          <p:cNvSpPr>
            <a:spLocks noGrp="1"/>
          </p:cNvSpPr>
          <p:nvPr>
            <p:ph idx="1"/>
          </p:nvPr>
        </p:nvSpPr>
        <p:spPr/>
        <p:txBody>
          <a:bodyPr/>
          <a:lstStyle/>
          <a:p>
            <a:pPr marL="34290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400" kern="1200" dirty="0"/>
              <a:t>Capacity Building – Providers, collaborators and research team training– SGBA Training (free online competency modules from CIHR’s, Institute of Gender and Health (IGH), </a:t>
            </a:r>
            <a:r>
              <a:rPr lang="en-CA" sz="2400" kern="1200" dirty="0">
                <a:hlinkClick r:id="rId2">
                  <a:extLst>
                    <a:ext uri="{A12FA001-AC4F-418D-AE19-62706E023703}">
                      <ahyp:hlinkClr xmlns:ahyp="http://schemas.microsoft.com/office/drawing/2018/hyperlinkcolor" val="tx"/>
                    </a:ext>
                  </a:extLst>
                </a:hlinkClick>
              </a:rPr>
              <a:t>https://cihr-irsc.gc.ca/e/49347.html</a:t>
            </a:r>
            <a:r>
              <a:rPr lang="en-US" sz="2400" kern="1200" dirty="0"/>
              <a:t> ).</a:t>
            </a:r>
          </a:p>
          <a:p>
            <a:pPr marL="342900" indent="-342900" defTabSz="457200">
              <a:lnSpc>
                <a:spcPct val="107000"/>
              </a:lnSpc>
              <a:spcBef>
                <a:spcPts val="0"/>
              </a:spcBef>
              <a:spcAft>
                <a:spcPts val="0"/>
              </a:spcAft>
              <a:buClr>
                <a:srgbClr val="001E3F"/>
              </a:buClr>
              <a:buSzPct val="100000"/>
              <a:buFont typeface="+mj-lt"/>
              <a:buAutoNum type="arabicPeriod"/>
              <a:tabLst>
                <a:tab pos="457200" algn="l"/>
              </a:tabLst>
            </a:pPr>
            <a:endParaRPr lang="en-US" sz="2400" kern="1200" dirty="0"/>
          </a:p>
          <a:p>
            <a:pPr marL="34290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400" kern="1200" dirty="0"/>
              <a:t>Patient/public involvement where sex and gender are considered in governance and committee composition.</a:t>
            </a:r>
          </a:p>
          <a:p>
            <a:pPr marL="342900" indent="-342900" defTabSz="457200">
              <a:lnSpc>
                <a:spcPct val="107000"/>
              </a:lnSpc>
              <a:spcBef>
                <a:spcPts val="0"/>
              </a:spcBef>
              <a:spcAft>
                <a:spcPts val="0"/>
              </a:spcAft>
              <a:buClr>
                <a:srgbClr val="001E3F"/>
              </a:buClr>
              <a:buSzPct val="100000"/>
              <a:buFont typeface="+mj-lt"/>
              <a:buAutoNum type="arabicPeriod"/>
              <a:tabLst>
                <a:tab pos="457200" algn="l"/>
              </a:tabLst>
            </a:pPr>
            <a:endParaRPr lang="en-US" sz="2400" kern="1200" dirty="0"/>
          </a:p>
          <a:p>
            <a:pPr marL="342900" indent="-342900" defTabSz="457200">
              <a:lnSpc>
                <a:spcPct val="107000"/>
              </a:lnSpc>
              <a:spcBef>
                <a:spcPts val="0"/>
              </a:spcBef>
              <a:spcAft>
                <a:spcPts val="0"/>
              </a:spcAft>
              <a:buClr>
                <a:srgbClr val="001E3F"/>
              </a:buClr>
              <a:buSzPct val="100000"/>
              <a:buFont typeface="+mj-lt"/>
              <a:buAutoNum type="arabicPeriod"/>
              <a:tabLst>
                <a:tab pos="457200" algn="l"/>
              </a:tabLst>
            </a:pPr>
            <a:r>
              <a:rPr lang="en-US" sz="2400" kern="1200" dirty="0"/>
              <a:t>Partnerships including sex and gender expertise such as Women’s College Hospital, Women’s Xchange  to support the integration of sex and gender in health research. </a:t>
            </a:r>
          </a:p>
          <a:p>
            <a:endParaRPr lang="en-US" dirty="0"/>
          </a:p>
        </p:txBody>
      </p:sp>
    </p:spTree>
    <p:extLst>
      <p:ext uri="{BB962C8B-B14F-4D97-AF65-F5344CB8AC3E}">
        <p14:creationId xmlns:p14="http://schemas.microsoft.com/office/powerpoint/2010/main" val="52821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0D9A-9445-D947-0786-D1829525CD45}"/>
              </a:ext>
            </a:extLst>
          </p:cNvPr>
          <p:cNvSpPr>
            <a:spLocks noGrp="1"/>
          </p:cNvSpPr>
          <p:nvPr>
            <p:ph type="title"/>
          </p:nvPr>
        </p:nvSpPr>
        <p:spPr/>
        <p:txBody>
          <a:bodyPr/>
          <a:lstStyle/>
          <a:p>
            <a:r>
              <a:rPr lang="en-CA" sz="3600" dirty="0"/>
              <a:t>Evaluating Sex and Gender Integration</a:t>
            </a:r>
          </a:p>
        </p:txBody>
      </p:sp>
      <p:sp>
        <p:nvSpPr>
          <p:cNvPr id="4" name="Content Placeholder 3">
            <a:extLst>
              <a:ext uri="{FF2B5EF4-FFF2-40B4-BE49-F238E27FC236}">
                <a16:creationId xmlns:a16="http://schemas.microsoft.com/office/drawing/2014/main" id="{165B10F5-7A08-92B7-8DB5-B91CA668EA58}"/>
              </a:ext>
            </a:extLst>
          </p:cNvPr>
          <p:cNvSpPr>
            <a:spLocks noGrp="1"/>
          </p:cNvSpPr>
          <p:nvPr>
            <p:ph idx="1"/>
          </p:nvPr>
        </p:nvSpPr>
        <p:spPr>
          <a:xfrm>
            <a:off x="228600" y="1345724"/>
            <a:ext cx="8686800" cy="4971256"/>
          </a:xfrm>
        </p:spPr>
        <p:txBody>
          <a:bodyPr/>
          <a:lstStyle/>
          <a:p>
            <a:r>
              <a:rPr lang="en-US" sz="2400" dirty="0"/>
              <a:t>Evaluation of sex and gender integration will be conducted in collaboration with the Women’s Xchange Sex and Gender Research Support Services.  </a:t>
            </a:r>
          </a:p>
          <a:p>
            <a:endParaRPr lang="en-US" sz="2400" dirty="0"/>
          </a:p>
          <a:p>
            <a:r>
              <a:rPr lang="en-US" sz="2400" dirty="0"/>
              <a:t>Quantitative and qualitative indicators will be developed for  relevant aspects of the study findings, and the KT and the intervention implementation evaluation.    </a:t>
            </a:r>
          </a:p>
          <a:p>
            <a:endParaRPr lang="en-US" sz="2400" dirty="0"/>
          </a:p>
          <a:p>
            <a:r>
              <a:rPr lang="en-US" sz="2400" dirty="0"/>
              <a:t>Sex and gender indicators and evaluation metrics will be selected based on the previous work done by sex and gender experts</a:t>
            </a:r>
            <a:r>
              <a:rPr lang="en-US" sz="2400" baseline="30000" dirty="0"/>
              <a:t> </a:t>
            </a:r>
            <a:r>
              <a:rPr lang="en-US" sz="2400" dirty="0"/>
              <a:t>(Day S., et al. 2016 &amp; 2017)</a:t>
            </a:r>
          </a:p>
          <a:p>
            <a:pPr>
              <a:spcBef>
                <a:spcPts val="0"/>
              </a:spcBef>
            </a:pPr>
            <a:endParaRPr lang="en-US" sz="1200" dirty="0"/>
          </a:p>
          <a:p>
            <a:endParaRPr lang="en-US" dirty="0"/>
          </a:p>
        </p:txBody>
      </p:sp>
    </p:spTree>
    <p:extLst>
      <p:ext uri="{BB962C8B-B14F-4D97-AF65-F5344CB8AC3E}">
        <p14:creationId xmlns:p14="http://schemas.microsoft.com/office/powerpoint/2010/main" val="309509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dirty="0" bmk="_Toc51148467">
                <a:solidFill>
                  <a:schemeClr val="bg1"/>
                </a:solidFill>
              </a:rPr>
            </a:br>
            <a:r>
              <a:rPr lang="en-CA" dirty="0" bmk="_Toc51148467">
                <a:solidFill>
                  <a:schemeClr val="bg1"/>
                </a:solidFill>
              </a:rPr>
              <a:t>Acknowledgements</a:t>
            </a:r>
            <a:br>
              <a:rPr lang="en-CA" dirty="0" bmk="_Toc51148467">
                <a:solidFill>
                  <a:schemeClr val="bg1"/>
                </a:solidFill>
              </a:rPr>
            </a:br>
            <a:endParaRPr lang="en-CA" dirty="0">
              <a:solidFill>
                <a:schemeClr val="bg1"/>
              </a:solidFill>
            </a:endParaRPr>
          </a:p>
        </p:txBody>
      </p:sp>
      <p:sp>
        <p:nvSpPr>
          <p:cNvPr id="7" name="Rectangle 2"/>
          <p:cNvSpPr>
            <a:spLocks noChangeArrowheads="1"/>
          </p:cNvSpPr>
          <p:nvPr/>
        </p:nvSpPr>
        <p:spPr bwMode="auto">
          <a:xfrm>
            <a:off x="107504" y="5773906"/>
            <a:ext cx="9143999"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2400" b="1" i="0" u="none" strike="noStrike" kern="1200" cap="none" spc="0" normalizeH="0" baseline="0" noProof="0" dirty="0" bmk="_Toc51148467">
              <a:ln>
                <a:noFill/>
              </a:ln>
              <a:solidFill>
                <a:srgbClr val="0071A4"/>
              </a:solidFill>
              <a:effectLst/>
              <a:uLnTx/>
              <a:uFillTx/>
              <a:latin typeface="Calibri Light" panose="020F0302020204030204" pitchFamily="34" charset="0"/>
              <a:cs typeface="Calibri Light" panose="020F0302020204030204"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1800" b="1" i="0" u="none" strike="noStrike" kern="1200" cap="none" spc="0" normalizeH="0" baseline="0" noProof="0" dirty="0" bmk="_Toc51148467">
              <a:ln>
                <a:noFill/>
              </a:ln>
              <a:solidFill>
                <a:srgbClr val="081025"/>
              </a:solidFill>
              <a:effectLst/>
              <a:uLnTx/>
              <a:uFillTx/>
              <a:latin typeface="Times New Roman" pitchFamily="18" charset="0"/>
              <a:cs typeface="Times New Roman" panose="02020603050405020304" pitchFamily="18" charset="0"/>
              <a:sym typeface="Wingdings" pitchFamily="2" charset="2"/>
            </a:endParaRPr>
          </a:p>
        </p:txBody>
      </p:sp>
      <p:sp>
        <p:nvSpPr>
          <p:cNvPr id="3" name="Content Placeholder 2">
            <a:extLst>
              <a:ext uri="{FF2B5EF4-FFF2-40B4-BE49-F238E27FC236}">
                <a16:creationId xmlns:a16="http://schemas.microsoft.com/office/drawing/2014/main" id="{8F15B804-6BAC-7072-9524-4C737538491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6394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36192"/>
          </a:xfrm>
        </p:spPr>
        <p:txBody>
          <a:bodyPr/>
          <a:lstStyle/>
          <a:p>
            <a:r>
              <a:rPr lang="en-CA" dirty="0"/>
              <a:t>Discussion and Q &amp; A</a:t>
            </a:r>
          </a:p>
        </p:txBody>
      </p:sp>
      <p:pic>
        <p:nvPicPr>
          <p:cNvPr id="8" name="Content Placeholder 7"/>
          <p:cNvPicPr>
            <a:picLocks noGrp="1" noChangeAspect="1"/>
          </p:cNvPicPr>
          <p:nvPr>
            <p:ph idx="1"/>
          </p:nvPr>
        </p:nvPicPr>
        <p:blipFill>
          <a:blip r:embed="rId2"/>
          <a:stretch>
            <a:fillRect/>
          </a:stretch>
        </p:blipFill>
        <p:spPr>
          <a:xfrm>
            <a:off x="835575" y="1812432"/>
            <a:ext cx="7363545" cy="3980054"/>
          </a:xfrm>
          <a:prstGeom prst="rect">
            <a:avLst/>
          </a:prstGeom>
        </p:spPr>
      </p:pic>
    </p:spTree>
    <p:extLst>
      <p:ext uri="{BB962C8B-B14F-4D97-AF65-F5344CB8AC3E}">
        <p14:creationId xmlns:p14="http://schemas.microsoft.com/office/powerpoint/2010/main" val="314041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4900"/>
          </a:xfrm>
        </p:spPr>
        <p:txBody>
          <a:bodyPr/>
          <a:lstStyle/>
          <a:p>
            <a:r>
              <a:rPr lang="en-CA" sz="3600" dirty="0" bmk="_Toc51148467">
                <a:solidFill>
                  <a:schemeClr val="bg1"/>
                </a:solidFill>
              </a:rPr>
              <a:t>CIHR Sex-and-Gender Based Analysis Mandate </a:t>
            </a:r>
            <a:endParaRPr lang="en-CA" sz="3600" dirty="0">
              <a:solidFill>
                <a:schemeClr val="bg1"/>
              </a:solidFill>
            </a:endParaRPr>
          </a:p>
        </p:txBody>
      </p:sp>
      <p:sp>
        <p:nvSpPr>
          <p:cNvPr id="7" name="Rectangle 2"/>
          <p:cNvSpPr>
            <a:spLocks noChangeArrowheads="1"/>
          </p:cNvSpPr>
          <p:nvPr/>
        </p:nvSpPr>
        <p:spPr bwMode="auto">
          <a:xfrm>
            <a:off x="115124" y="5773905"/>
            <a:ext cx="9143999"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2400" b="1" i="0" u="none" strike="noStrike" kern="1200" cap="none" spc="0" normalizeH="0" baseline="0" noProof="0" dirty="0" bmk="_Toc51148467">
              <a:ln>
                <a:noFill/>
              </a:ln>
              <a:solidFill>
                <a:srgbClr val="0071A4"/>
              </a:solidFill>
              <a:effectLst/>
              <a:uLnTx/>
              <a:uFillTx/>
              <a:latin typeface="Calibri Light" panose="020F0302020204030204" pitchFamily="34" charset="0"/>
              <a:cs typeface="Calibri Light" panose="020F0302020204030204"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1800" b="1" i="0" u="none" strike="noStrike" kern="1200" cap="none" spc="0" normalizeH="0" baseline="0" noProof="0" dirty="0" bmk="_Toc51148467">
              <a:ln>
                <a:noFill/>
              </a:ln>
              <a:solidFill>
                <a:srgbClr val="081025"/>
              </a:solidFill>
              <a:effectLst/>
              <a:uLnTx/>
              <a:uFillTx/>
              <a:latin typeface="Times New Roman" pitchFamily="18" charset="0"/>
              <a:cs typeface="Times New Roman" panose="02020603050405020304" pitchFamily="18" charset="0"/>
              <a:sym typeface="Wingdings" pitchFamily="2" charset="2"/>
            </a:endParaRPr>
          </a:p>
        </p:txBody>
      </p:sp>
      <p:sp>
        <p:nvSpPr>
          <p:cNvPr id="3" name="Content Placeholder 2">
            <a:extLst>
              <a:ext uri="{FF2B5EF4-FFF2-40B4-BE49-F238E27FC236}">
                <a16:creationId xmlns:a16="http://schemas.microsoft.com/office/drawing/2014/main" id="{8F15B804-6BAC-7072-9524-4C7375384919}"/>
              </a:ext>
            </a:extLst>
          </p:cNvPr>
          <p:cNvSpPr>
            <a:spLocks noGrp="1"/>
          </p:cNvSpPr>
          <p:nvPr>
            <p:ph idx="1"/>
          </p:nvPr>
        </p:nvSpPr>
        <p:spPr>
          <a:xfrm>
            <a:off x="228600" y="1138635"/>
            <a:ext cx="8686800" cy="4971256"/>
          </a:xfrm>
        </p:spPr>
        <p:txBody>
          <a:bodyPr/>
          <a:lstStyle/>
          <a:p>
            <a:r>
              <a:rPr lang="en-US" dirty="0"/>
              <a:t>"The Canadian Institutes of Research (CIHR) SGBA Research Action Plan aims to systematically integrate an SGBA into CIHR-funded research to ensure that funded research is relevant and impactful for Canada's diverse population". </a:t>
            </a:r>
          </a:p>
          <a:p>
            <a:endParaRPr lang="en-US" dirty="0"/>
          </a:p>
          <a:p>
            <a:r>
              <a:rPr lang="en-US" dirty="0"/>
              <a:t>The goal is to ensure the research CIHR funds are relevant and impactful for Canada's diverse population by building SGBA capacity and strengthening SGBA expertise within the research community and CIHR.</a:t>
            </a:r>
          </a:p>
          <a:p>
            <a:pPr marL="0" indent="0">
              <a:buNone/>
            </a:pPr>
            <a:endParaRPr lang="en-CA" sz="1400" dirty="0"/>
          </a:p>
          <a:p>
            <a:pPr marL="0" indent="0">
              <a:buNone/>
            </a:pPr>
            <a:r>
              <a:rPr lang="en-CA" sz="1400" dirty="0"/>
              <a:t>From:  “How CIHR is supporting the integration of SGBA” from CIHR website 2018 [Available from: </a:t>
            </a:r>
            <a:r>
              <a:rPr lang="en-CA" sz="1400" dirty="0">
                <a:hlinkClick r:id="rId3">
                  <a:extLst>
                    <a:ext uri="{A12FA001-AC4F-418D-AE19-62706E023703}">
                      <ahyp:hlinkClr xmlns:ahyp="http://schemas.microsoft.com/office/drawing/2018/hyperlinkcolor" val="tx"/>
                    </a:ext>
                  </a:extLst>
                </a:hlinkClick>
              </a:rPr>
              <a:t>https://cihr-irsc.gc.ca/e/50837.html</a:t>
            </a:r>
            <a:r>
              <a:rPr lang="en-CA" sz="1400" dirty="0"/>
              <a:t>.]</a:t>
            </a:r>
            <a:endParaRPr lang="en-US" sz="1400" dirty="0"/>
          </a:p>
        </p:txBody>
      </p:sp>
    </p:spTree>
    <p:extLst>
      <p:ext uri="{BB962C8B-B14F-4D97-AF65-F5344CB8AC3E}">
        <p14:creationId xmlns:p14="http://schemas.microsoft.com/office/powerpoint/2010/main" val="407620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1"/>
                </a:solidFill>
              </a:rPr>
              <a:t>What is Sex-and-Gender Based Analysis?</a:t>
            </a:r>
          </a:p>
        </p:txBody>
      </p:sp>
      <p:sp>
        <p:nvSpPr>
          <p:cNvPr id="7" name="Rectangle 2"/>
          <p:cNvSpPr>
            <a:spLocks noChangeArrowheads="1"/>
          </p:cNvSpPr>
          <p:nvPr/>
        </p:nvSpPr>
        <p:spPr bwMode="auto">
          <a:xfrm>
            <a:off x="107504" y="5773906"/>
            <a:ext cx="9143999"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2400" b="1" i="0" u="none" strike="noStrike" kern="1200" cap="none" spc="0" normalizeH="0" baseline="0" noProof="0" dirty="0" bmk="_Toc51148467">
              <a:ln>
                <a:noFill/>
              </a:ln>
              <a:solidFill>
                <a:srgbClr val="0071A4"/>
              </a:solidFill>
              <a:effectLst/>
              <a:uLnTx/>
              <a:uFillTx/>
              <a:latin typeface="Calibri Light" panose="020F0302020204030204" pitchFamily="34" charset="0"/>
              <a:cs typeface="Calibri Light" panose="020F0302020204030204"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1800" b="1" i="0" u="none" strike="noStrike" kern="1200" cap="none" spc="0" normalizeH="0" baseline="0" noProof="0" dirty="0" bmk="_Toc51148467">
              <a:ln>
                <a:noFill/>
              </a:ln>
              <a:solidFill>
                <a:srgbClr val="081025"/>
              </a:solidFill>
              <a:effectLst/>
              <a:uLnTx/>
              <a:uFillTx/>
              <a:latin typeface="Times New Roman" pitchFamily="18" charset="0"/>
              <a:cs typeface="Times New Roman" panose="02020603050405020304" pitchFamily="18" charset="0"/>
              <a:sym typeface="Wingdings" pitchFamily="2" charset="2"/>
            </a:endParaRPr>
          </a:p>
        </p:txBody>
      </p:sp>
      <p:sp>
        <p:nvSpPr>
          <p:cNvPr id="3" name="Content Placeholder 2">
            <a:extLst>
              <a:ext uri="{FF2B5EF4-FFF2-40B4-BE49-F238E27FC236}">
                <a16:creationId xmlns:a16="http://schemas.microsoft.com/office/drawing/2014/main" id="{8F15B804-6BAC-7072-9524-4C7375384919}"/>
              </a:ext>
            </a:extLst>
          </p:cNvPr>
          <p:cNvSpPr>
            <a:spLocks noGrp="1"/>
          </p:cNvSpPr>
          <p:nvPr>
            <p:ph idx="1"/>
          </p:nvPr>
        </p:nvSpPr>
        <p:spPr>
          <a:xfrm>
            <a:off x="228600" y="1399064"/>
            <a:ext cx="8686800" cy="4971256"/>
          </a:xfrm>
        </p:spPr>
        <p:txBody>
          <a:bodyPr/>
          <a:lstStyle/>
          <a:p>
            <a:pPr marL="342900" marR="0" lvl="0" indent="-342900" fontAlgn="base">
              <a:spcBef>
                <a:spcPts val="0"/>
              </a:spcBef>
              <a:spcAft>
                <a:spcPts val="0"/>
              </a:spcAft>
              <a:buFont typeface="Arial" panose="020B0604020202020204" pitchFamily="34" charset="0"/>
              <a:buChar char="•"/>
              <a:tabLst>
                <a:tab pos="457200" algn="l"/>
              </a:tabLst>
            </a:pPr>
            <a:r>
              <a:rPr lang="en-US" sz="2400" b="1" u="sng" dirty="0">
                <a:solidFill>
                  <a:srgbClr val="001337"/>
                </a:solidFill>
                <a:effectLst/>
                <a:latin typeface="Times New Roman" panose="02020603050405020304" pitchFamily="18" charset="0"/>
                <a:ea typeface="Times New Roman" panose="02020603050405020304" pitchFamily="18" charset="0"/>
                <a:cs typeface="Times New Roman" panose="02020603050405020304" pitchFamily="18" charset="0"/>
              </a:rPr>
              <a:t>Sex-and-Gender based analysis (SGBA) </a:t>
            </a:r>
            <a:r>
              <a:rPr lang="en-US" sz="2400" dirty="0">
                <a:solidFill>
                  <a:srgbClr val="001337"/>
                </a:solidFill>
                <a:effectLst/>
                <a:latin typeface="Times New Roman" panose="02020603050405020304" pitchFamily="18" charset="0"/>
                <a:ea typeface="Times New Roman" panose="02020603050405020304" pitchFamily="18" charset="0"/>
                <a:cs typeface="Times New Roman" panose="02020603050405020304" pitchFamily="18" charset="0"/>
              </a:rPr>
              <a:t>is an analytical process used in health research to determine whether interventions have differential effects for men and women or girls and boys.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2400" b="1" u="sng" dirty="0">
                <a:solidFill>
                  <a:srgbClr val="001337"/>
                </a:solidFill>
                <a:effectLst/>
                <a:latin typeface="Times New Roman" panose="02020603050405020304" pitchFamily="18" charset="0"/>
                <a:ea typeface="Times New Roman" panose="02020603050405020304" pitchFamily="18" charset="0"/>
                <a:cs typeface="Times New Roman" panose="02020603050405020304" pitchFamily="18" charset="0"/>
              </a:rPr>
              <a:t>Sex </a:t>
            </a:r>
            <a:r>
              <a:rPr lang="en-US" sz="2400" dirty="0">
                <a:solidFill>
                  <a:srgbClr val="001337"/>
                </a:solidFill>
                <a:effectLst/>
                <a:latin typeface="Times New Roman" panose="02020603050405020304" pitchFamily="18" charset="0"/>
                <a:ea typeface="Times New Roman" panose="02020603050405020304" pitchFamily="18" charset="0"/>
                <a:cs typeface="Times New Roman" panose="02020603050405020304" pitchFamily="18" charset="0"/>
              </a:rPr>
              <a:t>refers to biological attributes in humans and animals primarily associated with physical and physiological features, including chromosomes, gene expression, hormone levels and function, and reproductive/sexual anatomy.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2400" b="1" u="sng" dirty="0">
                <a:solidFill>
                  <a:srgbClr val="001337"/>
                </a:solidFill>
                <a:effectLst/>
                <a:latin typeface="Times New Roman" panose="02020603050405020304" pitchFamily="18" charset="0"/>
                <a:ea typeface="Times New Roman" panose="02020603050405020304" pitchFamily="18" charset="0"/>
                <a:cs typeface="Times New Roman" panose="02020603050405020304" pitchFamily="18" charset="0"/>
              </a:rPr>
              <a:t>Gender </a:t>
            </a:r>
            <a:r>
              <a:rPr lang="en-US" sz="2400" dirty="0">
                <a:solidFill>
                  <a:srgbClr val="001337"/>
                </a:solidFill>
                <a:effectLst/>
                <a:latin typeface="Times New Roman" panose="02020603050405020304" pitchFamily="18" charset="0"/>
                <a:ea typeface="Times New Roman" panose="02020603050405020304" pitchFamily="18" charset="0"/>
                <a:cs typeface="Times New Roman" panose="02020603050405020304" pitchFamily="18" charset="0"/>
              </a:rPr>
              <a:t>refers to the socially constructed roles, behaviours, expressions and identities of girls, women, boys, men, and gender-diverse people.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a:p>
            <a:pPr marL="0" indent="0">
              <a:buNone/>
            </a:pPr>
            <a:r>
              <a:rPr lang="en-CA" sz="1600" dirty="0"/>
              <a:t>From: CIHR. What is Gender? What is Sex? Ottawa: Institute of Gender and Health 2020 [Available from: </a:t>
            </a:r>
            <a:r>
              <a:rPr lang="en-CA" sz="1600" dirty="0">
                <a:hlinkClick r:id="rId2">
                  <a:extLst>
                    <a:ext uri="{A12FA001-AC4F-418D-AE19-62706E023703}">
                      <ahyp:hlinkClr xmlns:ahyp="http://schemas.microsoft.com/office/drawing/2018/hyperlinkcolor" val="tx"/>
                    </a:ext>
                  </a:extLst>
                </a:hlinkClick>
              </a:rPr>
              <a:t>https://cihr-irsc.gc.ca/e/48642.html</a:t>
            </a:r>
            <a:r>
              <a:rPr lang="en-CA" sz="1600" dirty="0"/>
              <a:t>.</a:t>
            </a:r>
            <a:endParaRPr lang="en-US" sz="1600" dirty="0"/>
          </a:p>
        </p:txBody>
      </p:sp>
    </p:spTree>
    <p:extLst>
      <p:ext uri="{BB962C8B-B14F-4D97-AF65-F5344CB8AC3E}">
        <p14:creationId xmlns:p14="http://schemas.microsoft.com/office/powerpoint/2010/main" val="159832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bmk="_Toc51148467">
                <a:solidFill>
                  <a:schemeClr val="bg1"/>
                </a:solidFill>
                <a:ea typeface="Times New Roman" panose="02020603050405020304" pitchFamily="18" charset="0"/>
              </a:rPr>
              <a:t>HeLTI SGBA Strategy </a:t>
            </a:r>
            <a:endParaRPr lang="en-CA" dirty="0">
              <a:solidFill>
                <a:schemeClr val="bg1"/>
              </a:solidFill>
            </a:endParaRPr>
          </a:p>
        </p:txBody>
      </p:sp>
      <p:sp>
        <p:nvSpPr>
          <p:cNvPr id="7" name="Rectangle 2"/>
          <p:cNvSpPr>
            <a:spLocks noChangeArrowheads="1"/>
          </p:cNvSpPr>
          <p:nvPr/>
        </p:nvSpPr>
        <p:spPr bwMode="auto">
          <a:xfrm>
            <a:off x="107504" y="5773906"/>
            <a:ext cx="9143999"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2400" b="1" i="0" u="none" strike="noStrike" kern="1200" cap="none" spc="0" normalizeH="0" baseline="0" noProof="0" dirty="0" bmk="_Toc51148467">
              <a:ln>
                <a:noFill/>
              </a:ln>
              <a:solidFill>
                <a:srgbClr val="0071A4"/>
              </a:solidFill>
              <a:effectLst/>
              <a:uLnTx/>
              <a:uFillTx/>
              <a:latin typeface="Calibri Light" panose="020F0302020204030204" pitchFamily="34" charset="0"/>
              <a:cs typeface="Calibri Light" panose="020F0302020204030204" pitchFamily="34" charset="0"/>
              <a:sym typeface="Wingdings"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1800" b="1" i="0" u="none" strike="noStrike" kern="1200" cap="none" spc="0" normalizeH="0" baseline="0" noProof="0" dirty="0" bmk="_Toc51148467">
              <a:ln>
                <a:noFill/>
              </a:ln>
              <a:solidFill>
                <a:srgbClr val="081025"/>
              </a:solidFill>
              <a:effectLst/>
              <a:uLnTx/>
              <a:uFillTx/>
              <a:latin typeface="Times New Roman" pitchFamily="18" charset="0"/>
              <a:cs typeface="Times New Roman" panose="02020603050405020304" pitchFamily="18" charset="0"/>
              <a:sym typeface="Wingdings" pitchFamily="2" charset="2"/>
            </a:endParaRPr>
          </a:p>
        </p:txBody>
      </p:sp>
      <p:sp>
        <p:nvSpPr>
          <p:cNvPr id="3" name="Content Placeholder 2">
            <a:extLst>
              <a:ext uri="{FF2B5EF4-FFF2-40B4-BE49-F238E27FC236}">
                <a16:creationId xmlns:a16="http://schemas.microsoft.com/office/drawing/2014/main" id="{8F15B804-6BAC-7072-9524-4C7375384919}"/>
              </a:ext>
            </a:extLst>
          </p:cNvPr>
          <p:cNvSpPr>
            <a:spLocks noGrp="1"/>
          </p:cNvSpPr>
          <p:nvPr>
            <p:ph idx="1"/>
          </p:nvPr>
        </p:nvSpPr>
        <p:spPr/>
        <p:txBody>
          <a:bodyPr/>
          <a:lstStyle/>
          <a:p>
            <a:pPr marL="0" marR="0" indent="0">
              <a:spcBef>
                <a:spcPts val="0"/>
              </a:spcBef>
              <a:spcAft>
                <a:spcPts val="0"/>
              </a:spcAft>
              <a:buNone/>
            </a:pPr>
            <a:endParaRPr lang="en-US" sz="2600" b="1" u="sng" dirty="0"/>
          </a:p>
          <a:p>
            <a:pPr>
              <a:spcBef>
                <a:spcPts val="0"/>
              </a:spcBef>
              <a:spcAft>
                <a:spcPts val="0"/>
              </a:spcAft>
            </a:pPr>
            <a:r>
              <a:rPr lang="en-US" sz="3600" dirty="0"/>
              <a:t>The HeLTI SGBA strategy aims to generate, understand and apply evidence related to sex/or gender-related factors and interactions through a life course approach that will inform international policy and decision-making for improving health and preventing non-communicable diseases (NCDs).</a:t>
            </a:r>
          </a:p>
          <a:p>
            <a:pPr marL="0" marR="0" indent="0">
              <a:spcBef>
                <a:spcPts val="0"/>
              </a:spcBef>
              <a:spcAft>
                <a:spcPts val="0"/>
              </a:spcAft>
              <a:buNone/>
            </a:pPr>
            <a:endParaRPr lang="en-US" sz="2600" dirty="0"/>
          </a:p>
          <a:p>
            <a:endParaRPr lang="en-US" dirty="0"/>
          </a:p>
        </p:txBody>
      </p:sp>
    </p:spTree>
    <p:extLst>
      <p:ext uri="{BB962C8B-B14F-4D97-AF65-F5344CB8AC3E}">
        <p14:creationId xmlns:p14="http://schemas.microsoft.com/office/powerpoint/2010/main" val="197085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4900"/>
          </a:xfrm>
        </p:spPr>
        <p:txBody>
          <a:bodyPr/>
          <a:lstStyle/>
          <a:p>
            <a:r>
              <a:rPr lang="en-CA" sz="3600" dirty="0">
                <a:solidFill>
                  <a:schemeClr val="bg1"/>
                </a:solidFill>
              </a:rPr>
              <a:t>How Sex and Gender Interact </a:t>
            </a:r>
            <a:br>
              <a:rPr lang="en-CA" sz="3600" dirty="0">
                <a:solidFill>
                  <a:schemeClr val="bg1"/>
                </a:solidFill>
              </a:rPr>
            </a:br>
            <a:r>
              <a:rPr lang="en-CA" sz="3600" dirty="0">
                <a:solidFill>
                  <a:schemeClr val="bg1"/>
                </a:solidFill>
              </a:rPr>
              <a:t>throughout the Life Course</a:t>
            </a:r>
          </a:p>
        </p:txBody>
      </p:sp>
      <p:pic>
        <p:nvPicPr>
          <p:cNvPr id="16" name="Picture 15">
            <a:extLst>
              <a:ext uri="{FF2B5EF4-FFF2-40B4-BE49-F238E27FC236}">
                <a16:creationId xmlns:a16="http://schemas.microsoft.com/office/drawing/2014/main" id="{0F6066BA-E874-873D-FE21-93DE71628F67}"/>
              </a:ext>
            </a:extLst>
          </p:cNvPr>
          <p:cNvPicPr>
            <a:picLocks noChangeAspect="1"/>
          </p:cNvPicPr>
          <p:nvPr/>
        </p:nvPicPr>
        <p:blipFill>
          <a:blip r:embed="rId3">
            <a:graysc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91540" y="1234524"/>
            <a:ext cx="7160920" cy="4388951"/>
          </a:xfrm>
          <a:prstGeom prst="rect">
            <a:avLst/>
          </a:prstGeom>
          <a:ln>
            <a:noFill/>
          </a:ln>
          <a:effectLst>
            <a:softEdge rad="112500"/>
          </a:effectLst>
        </p:spPr>
      </p:pic>
      <p:sp>
        <p:nvSpPr>
          <p:cNvPr id="17" name="TextBox 16">
            <a:extLst>
              <a:ext uri="{FF2B5EF4-FFF2-40B4-BE49-F238E27FC236}">
                <a16:creationId xmlns:a16="http://schemas.microsoft.com/office/drawing/2014/main" id="{98549449-62CD-E8FF-20E9-D1F8BA8D27D3}"/>
              </a:ext>
            </a:extLst>
          </p:cNvPr>
          <p:cNvSpPr txBox="1"/>
          <p:nvPr/>
        </p:nvSpPr>
        <p:spPr>
          <a:xfrm>
            <a:off x="205740" y="5901146"/>
            <a:ext cx="7868816" cy="523220"/>
          </a:xfrm>
          <a:prstGeom prst="rect">
            <a:avLst/>
          </a:prstGeom>
          <a:noFill/>
        </p:spPr>
        <p:txBody>
          <a:bodyPr wrap="square" rtlCol="0">
            <a:spAutoFit/>
          </a:bodyPr>
          <a:lstStyle/>
          <a:p>
            <a:r>
              <a:rPr lang="en-US" sz="1400" dirty="0">
                <a:solidFill>
                  <a:srgbClr val="001337"/>
                </a:solidFill>
                <a:latin typeface="Times New Roman" pitchFamily="18" charset="0"/>
                <a:cs typeface="Times New Roman" pitchFamily="18" charset="0"/>
                <a:sym typeface="Georgia" pitchFamily="18" charset="0"/>
              </a:rPr>
              <a:t>Taken from: Gendered Innovations in Science, Health &amp; Medicine, Engineering, and Environment, downloaded April 11, 2023,  from http://genderedinnovations.stanford.edu/methods/how.html)</a:t>
            </a:r>
          </a:p>
        </p:txBody>
      </p:sp>
    </p:spTree>
    <p:extLst>
      <p:ext uri="{BB962C8B-B14F-4D97-AF65-F5344CB8AC3E}">
        <p14:creationId xmlns:p14="http://schemas.microsoft.com/office/powerpoint/2010/main" val="344932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5544"/>
          </a:xfrm>
        </p:spPr>
        <p:txBody>
          <a:bodyPr/>
          <a:lstStyle/>
          <a:p>
            <a:r>
              <a:rPr lang="en-CA" dirty="0"/>
              <a:t>How Sex, Gender, an other Factors </a:t>
            </a:r>
            <a:br>
              <a:rPr lang="en-CA" dirty="0"/>
            </a:br>
            <a:r>
              <a:rPr lang="en-CA" dirty="0"/>
              <a:t>Interact in Nutrigenomics </a:t>
            </a:r>
          </a:p>
        </p:txBody>
      </p:sp>
      <p:sp>
        <p:nvSpPr>
          <p:cNvPr id="3" name="Content Placeholder 2"/>
          <p:cNvSpPr>
            <a:spLocks noGrp="1"/>
          </p:cNvSpPr>
          <p:nvPr>
            <p:ph idx="1"/>
          </p:nvPr>
        </p:nvSpPr>
        <p:spPr>
          <a:xfrm>
            <a:off x="184150" y="1343184"/>
            <a:ext cx="8807896" cy="4971256"/>
          </a:xfrm>
        </p:spPr>
        <p:txBody>
          <a:bodyPr/>
          <a:lstStyle/>
          <a:p>
            <a:pPr marL="214305" lvl="2" indent="0">
              <a:buNone/>
            </a:pPr>
            <a:endParaRPr lang="en-CA" sz="2000" dirty="0"/>
          </a:p>
          <a:p>
            <a:pPr marL="0" indent="0">
              <a:buNone/>
            </a:pPr>
            <a:endParaRPr lang="en-CA" sz="2400" dirty="0"/>
          </a:p>
        </p:txBody>
      </p:sp>
      <p:pic>
        <p:nvPicPr>
          <p:cNvPr id="1026" name="Picture 2">
            <a:extLst>
              <a:ext uri="{FF2B5EF4-FFF2-40B4-BE49-F238E27FC236}">
                <a16:creationId xmlns:a16="http://schemas.microsoft.com/office/drawing/2014/main" id="{33CF8210-371C-F8F7-30B4-20B0C0944DD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5800" y="1343184"/>
            <a:ext cx="8138160" cy="5266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20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600" kern="0" dirty="0"/>
            </a:br>
            <a:r>
              <a:rPr lang="en-US" sz="3600" kern="0" dirty="0"/>
              <a:t>Sex as a Biological Variable</a:t>
            </a:r>
            <a:br>
              <a:rPr lang="en-US" sz="1600" kern="0" dirty="0"/>
            </a:br>
            <a:endParaRPr lang="en-CA" sz="3600" dirty="0">
              <a:solidFill>
                <a:schemeClr val="bg1"/>
              </a:solidFill>
            </a:endParaRPr>
          </a:p>
        </p:txBody>
      </p:sp>
      <p:sp>
        <p:nvSpPr>
          <p:cNvPr id="4" name="Content Placeholder 3">
            <a:extLst>
              <a:ext uri="{FF2B5EF4-FFF2-40B4-BE49-F238E27FC236}">
                <a16:creationId xmlns:a16="http://schemas.microsoft.com/office/drawing/2014/main" id="{45285305-80A6-9630-CE7A-78F3F8EA0973}"/>
              </a:ext>
            </a:extLst>
          </p:cNvPr>
          <p:cNvSpPr>
            <a:spLocks noGrp="1"/>
          </p:cNvSpPr>
          <p:nvPr>
            <p:ph idx="1"/>
          </p:nvPr>
        </p:nvSpPr>
        <p:spPr>
          <a:xfrm>
            <a:off x="228600" y="885825"/>
            <a:ext cx="8686800" cy="4514850"/>
          </a:xfrm>
        </p:spPr>
        <p:txBody>
          <a:bodyPr/>
          <a:lstStyle/>
          <a:p>
            <a:pPr marL="0" indent="0">
              <a:buNone/>
            </a:pPr>
            <a:r>
              <a:rPr lang="en-US" dirty="0"/>
              <a:t>		</a:t>
            </a:r>
          </a:p>
        </p:txBody>
      </p:sp>
      <p:sp>
        <p:nvSpPr>
          <p:cNvPr id="5" name="Content Placeholder 2">
            <a:extLst>
              <a:ext uri="{FF2B5EF4-FFF2-40B4-BE49-F238E27FC236}">
                <a16:creationId xmlns:a16="http://schemas.microsoft.com/office/drawing/2014/main" id="{02CE041B-7B73-4544-0C7D-8DF93E1EEB34}"/>
              </a:ext>
            </a:extLst>
          </p:cNvPr>
          <p:cNvSpPr txBox="1">
            <a:spLocks/>
          </p:cNvSpPr>
          <p:nvPr/>
        </p:nvSpPr>
        <p:spPr bwMode="auto">
          <a:xfrm>
            <a:off x="167640" y="1063784"/>
            <a:ext cx="8686800" cy="49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57200" indent="-457200" algn="l" rtl="0" eaLnBrk="1" fontAlgn="base" hangingPunct="1">
              <a:spcBef>
                <a:spcPts val="844"/>
              </a:spcBef>
              <a:spcAft>
                <a:spcPct val="0"/>
              </a:spcAft>
              <a:buFont typeface="Arial" pitchFamily="34" charset="0"/>
              <a:buChar char="•"/>
              <a:defRPr sz="2800">
                <a:solidFill>
                  <a:srgbClr val="001337"/>
                </a:solidFill>
                <a:latin typeface="Times New Roman" pitchFamily="18" charset="0"/>
                <a:ea typeface="+mn-ea"/>
                <a:cs typeface="Times New Roman" pitchFamily="18" charset="0"/>
                <a:sym typeface="Georgia" pitchFamily="18" charset="0"/>
              </a:defRPr>
            </a:lvl1pPr>
            <a:lvl2pPr marL="160729" indent="-160729" algn="l" rtl="0" eaLnBrk="1" fontAlgn="base" hangingPunct="1">
              <a:lnSpc>
                <a:spcPct val="120000"/>
              </a:lnSpc>
              <a:spcBef>
                <a:spcPts val="844"/>
              </a:spcBef>
              <a:spcAft>
                <a:spcPct val="0"/>
              </a:spcAft>
              <a:buClr>
                <a:srgbClr val="001E3F"/>
              </a:buClr>
              <a:buSzPct val="100000"/>
              <a:buFont typeface="Georgia" pitchFamily="18" charset="0"/>
              <a:buChar char="•"/>
              <a:defRPr sz="2400">
                <a:solidFill>
                  <a:srgbClr val="001337"/>
                </a:solidFill>
                <a:latin typeface="Times New Roman" pitchFamily="18" charset="0"/>
                <a:ea typeface="+mn-ea"/>
                <a:cs typeface="Times New Roman" pitchFamily="18" charset="0"/>
                <a:sym typeface="Georgia" pitchFamily="18" charset="0"/>
              </a:defRPr>
            </a:lvl2pPr>
            <a:lvl3pPr marL="375034" indent="-160729" algn="l" rtl="0" eaLnBrk="1" fontAlgn="base" hangingPunct="1">
              <a:lnSpc>
                <a:spcPct val="120000"/>
              </a:lnSpc>
              <a:spcBef>
                <a:spcPts val="844"/>
              </a:spcBef>
              <a:spcAft>
                <a:spcPct val="0"/>
              </a:spcAft>
              <a:buClr>
                <a:srgbClr val="001E3F"/>
              </a:buClr>
              <a:buSzPct val="100000"/>
              <a:buFont typeface="Times New Roman" pitchFamily="18" charset="0"/>
              <a:buChar char="−"/>
              <a:defRPr sz="2400" i="0">
                <a:solidFill>
                  <a:srgbClr val="001337"/>
                </a:solidFill>
                <a:latin typeface="Times New Roman" pitchFamily="18" charset="0"/>
                <a:ea typeface="+mn-ea"/>
                <a:cs typeface="Times New Roman" pitchFamily="18" charset="0"/>
                <a:sym typeface="Georgia" pitchFamily="18" charset="0"/>
              </a:defRPr>
            </a:lvl3pPr>
            <a:lvl4pPr marL="589338" indent="-160729" algn="l" rtl="0" eaLnBrk="1" fontAlgn="base" hangingPunct="1">
              <a:lnSpc>
                <a:spcPct val="120000"/>
              </a:lnSpc>
              <a:spcBef>
                <a:spcPts val="844"/>
              </a:spcBef>
              <a:spcAft>
                <a:spcPct val="0"/>
              </a:spcAft>
              <a:buClr>
                <a:srgbClr val="001E3F"/>
              </a:buClr>
              <a:buSzPct val="100000"/>
              <a:buFont typeface="Times New Roman" pitchFamily="18" charset="0"/>
              <a:buChar char="−"/>
              <a:defRPr sz="2400" i="0">
                <a:solidFill>
                  <a:srgbClr val="001337"/>
                </a:solidFill>
                <a:latin typeface="Times New Roman" pitchFamily="18" charset="0"/>
                <a:ea typeface="+mn-ea"/>
                <a:cs typeface="Times New Roman" pitchFamily="18" charset="0"/>
                <a:sym typeface="Georgia" pitchFamily="18" charset="0"/>
              </a:defRPr>
            </a:lvl4pPr>
            <a:lvl5pPr marL="803643" indent="-160729" algn="l" rtl="0" eaLnBrk="1" fontAlgn="base" hangingPunct="1">
              <a:lnSpc>
                <a:spcPct val="120000"/>
              </a:lnSpc>
              <a:spcBef>
                <a:spcPts val="844"/>
              </a:spcBef>
              <a:spcAft>
                <a:spcPct val="0"/>
              </a:spcAft>
              <a:buClr>
                <a:srgbClr val="001E3F"/>
              </a:buClr>
              <a:buSzPct val="100000"/>
              <a:buFont typeface="Times New Roman" pitchFamily="18" charset="0"/>
              <a:buChar char="−"/>
              <a:defRPr sz="2000" i="0">
                <a:solidFill>
                  <a:srgbClr val="001337"/>
                </a:solidFill>
                <a:latin typeface="Times New Roman" pitchFamily="18" charset="0"/>
                <a:ea typeface="+mn-ea"/>
                <a:cs typeface="Times New Roman" pitchFamily="18" charset="0"/>
                <a:sym typeface="Georgia" pitchFamily="18" charset="0"/>
              </a:defRPr>
            </a:lvl5pPr>
            <a:lvl6pPr marL="1125101"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6pPr>
            <a:lvl7pPr marL="1446558"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7pPr>
            <a:lvl8pPr marL="1768015"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8pPr>
            <a:lvl9pPr marL="2089473"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9pPr>
          </a:lstStyle>
          <a:p>
            <a:pPr defTabSz="914400">
              <a:spcBef>
                <a:spcPts val="0"/>
              </a:spcBef>
              <a:spcAft>
                <a:spcPts val="0"/>
              </a:spcAft>
            </a:pPr>
            <a:r>
              <a:rPr lang="en-US" sz="2200" dirty="0"/>
              <a:t>CIHR recommends accounting for sex as a biological variable in basic science, clinical, health system and population health studies where appropriate. </a:t>
            </a:r>
          </a:p>
          <a:p>
            <a:pPr defTabSz="914400">
              <a:spcBef>
                <a:spcPts val="0"/>
              </a:spcBef>
              <a:spcAft>
                <a:spcPts val="0"/>
              </a:spcAft>
            </a:pPr>
            <a:endParaRPr lang="en-US" sz="2200" dirty="0"/>
          </a:p>
          <a:p>
            <a:pPr defTabSz="914400">
              <a:spcBef>
                <a:spcPts val="0"/>
              </a:spcBef>
              <a:spcAft>
                <a:spcPts val="0"/>
              </a:spcAft>
            </a:pPr>
            <a:r>
              <a:rPr lang="en-US" sz="2200" b="1" u="sng" dirty="0"/>
              <a:t>A strong SGBA plan: </a:t>
            </a:r>
          </a:p>
          <a:p>
            <a:pPr marL="689343" lvl="4" indent="-342900">
              <a:lnSpc>
                <a:spcPct val="100000"/>
              </a:lnSpc>
              <a:spcBef>
                <a:spcPts val="0"/>
              </a:spcBef>
              <a:spcAft>
                <a:spcPts val="0"/>
              </a:spcAft>
              <a:buFont typeface="Arial" panose="020B0604020202020204" pitchFamily="34" charset="0"/>
              <a:buChar char="•"/>
            </a:pPr>
            <a:r>
              <a:rPr lang="en-US" sz="2200" dirty="0"/>
              <a:t>Clearly articulates that a phenomenon, condition or disease under study has, or does not have, a different incidence or prevalence based on sex</a:t>
            </a:r>
          </a:p>
          <a:p>
            <a:pPr marL="689343" lvl="4" indent="-342900">
              <a:lnSpc>
                <a:spcPct val="100000"/>
              </a:lnSpc>
              <a:spcBef>
                <a:spcPts val="0"/>
              </a:spcBef>
              <a:spcAft>
                <a:spcPts val="0"/>
              </a:spcAft>
              <a:buFont typeface="Arial" panose="020B0604020202020204" pitchFamily="34" charset="0"/>
              <a:buChar char="•"/>
            </a:pPr>
            <a:r>
              <a:rPr lang="en-US" sz="2200" dirty="0"/>
              <a:t>Includes or </a:t>
            </a:r>
            <a:r>
              <a:rPr lang="en-US" sz="2200" u="sng" dirty="0"/>
              <a:t>recruits male and female </a:t>
            </a:r>
            <a:r>
              <a:rPr lang="en-US" sz="2200" dirty="0"/>
              <a:t>cells, tissues, animals or humans when studying models of disease that affect males and females</a:t>
            </a:r>
          </a:p>
          <a:p>
            <a:pPr marL="689343" lvl="4" indent="-342900">
              <a:lnSpc>
                <a:spcPct val="100000"/>
              </a:lnSpc>
              <a:spcBef>
                <a:spcPts val="0"/>
              </a:spcBef>
              <a:spcAft>
                <a:spcPts val="0"/>
              </a:spcAft>
              <a:buFont typeface="Arial" panose="020B0604020202020204" pitchFamily="34" charset="0"/>
              <a:buChar char="•"/>
            </a:pPr>
            <a:r>
              <a:rPr lang="en-US" sz="2200" dirty="0"/>
              <a:t>Documents and analyzes the sex of the cells, tissues, animals or humans used in the protocol</a:t>
            </a:r>
          </a:p>
          <a:p>
            <a:pPr marL="689343" lvl="4" indent="-342900">
              <a:lnSpc>
                <a:spcPct val="100000"/>
              </a:lnSpc>
              <a:spcBef>
                <a:spcPts val="0"/>
              </a:spcBef>
              <a:spcAft>
                <a:spcPts val="0"/>
              </a:spcAft>
              <a:buFont typeface="Arial" panose="020B0604020202020204" pitchFamily="34" charset="0"/>
              <a:buChar char="•"/>
            </a:pPr>
            <a:r>
              <a:rPr lang="en-US" sz="2200" u="sng" dirty="0"/>
              <a:t>Disaggregates results by sex</a:t>
            </a:r>
          </a:p>
          <a:p>
            <a:pPr marL="689343" lvl="4" indent="-342900">
              <a:lnSpc>
                <a:spcPct val="100000"/>
              </a:lnSpc>
              <a:spcBef>
                <a:spcPts val="0"/>
              </a:spcBef>
              <a:spcAft>
                <a:spcPts val="0"/>
              </a:spcAft>
              <a:buFont typeface="Arial" panose="020B0604020202020204" pitchFamily="34" charset="0"/>
              <a:buChar char="•"/>
            </a:pPr>
            <a:r>
              <a:rPr lang="en-US" sz="2200" dirty="0"/>
              <a:t>Builds on what is already known about sex differences as well as sex-related mechanisms in the field of study</a:t>
            </a:r>
          </a:p>
          <a:p>
            <a:pPr defTabSz="914400"/>
            <a:endParaRPr lang="en-US" dirty="0"/>
          </a:p>
        </p:txBody>
      </p:sp>
      <p:sp>
        <p:nvSpPr>
          <p:cNvPr id="3" name="AutoShape 2">
            <a:extLst>
              <a:ext uri="{FF2B5EF4-FFF2-40B4-BE49-F238E27FC236}">
                <a16:creationId xmlns:a16="http://schemas.microsoft.com/office/drawing/2014/main" id="{F969EB5A-1F9A-F5E0-664E-554AA4091BA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915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defTabSz="914400">
              <a:buNone/>
            </a:pPr>
            <a:r>
              <a:rPr lang="en-US" sz="3600" kern="0" dirty="0"/>
              <a:t>Gender as a </a:t>
            </a:r>
            <a:r>
              <a:rPr lang="en-US" sz="3600" dirty="0"/>
              <a:t>S</a:t>
            </a:r>
            <a:r>
              <a:rPr lang="en-US" sz="3600" kern="0" dirty="0"/>
              <a:t>ocial </a:t>
            </a:r>
            <a:r>
              <a:rPr lang="en-US" sz="3600" dirty="0"/>
              <a:t>De</a:t>
            </a:r>
            <a:r>
              <a:rPr lang="en-US" sz="3600" kern="0" dirty="0"/>
              <a:t>terminant of Health</a:t>
            </a:r>
          </a:p>
        </p:txBody>
      </p:sp>
      <p:sp>
        <p:nvSpPr>
          <p:cNvPr id="4" name="Content Placeholder 3">
            <a:extLst>
              <a:ext uri="{FF2B5EF4-FFF2-40B4-BE49-F238E27FC236}">
                <a16:creationId xmlns:a16="http://schemas.microsoft.com/office/drawing/2014/main" id="{45285305-80A6-9630-CE7A-78F3F8EA0973}"/>
              </a:ext>
            </a:extLst>
          </p:cNvPr>
          <p:cNvSpPr>
            <a:spLocks noGrp="1"/>
          </p:cNvSpPr>
          <p:nvPr>
            <p:ph idx="1"/>
          </p:nvPr>
        </p:nvSpPr>
        <p:spPr>
          <a:xfrm>
            <a:off x="228600" y="885825"/>
            <a:ext cx="8686800" cy="4514850"/>
          </a:xfrm>
        </p:spPr>
        <p:txBody>
          <a:bodyPr/>
          <a:lstStyle/>
          <a:p>
            <a:pPr marL="0" indent="0">
              <a:buNone/>
            </a:pPr>
            <a:r>
              <a:rPr lang="en-US" dirty="0"/>
              <a:t>		</a:t>
            </a:r>
          </a:p>
        </p:txBody>
      </p:sp>
      <p:sp>
        <p:nvSpPr>
          <p:cNvPr id="3" name="Content Placeholder 2">
            <a:extLst>
              <a:ext uri="{FF2B5EF4-FFF2-40B4-BE49-F238E27FC236}">
                <a16:creationId xmlns:a16="http://schemas.microsoft.com/office/drawing/2014/main" id="{4F60799C-2D57-C051-56F9-DD3F14EF31FC}"/>
              </a:ext>
            </a:extLst>
          </p:cNvPr>
          <p:cNvSpPr txBox="1">
            <a:spLocks/>
          </p:cNvSpPr>
          <p:nvPr/>
        </p:nvSpPr>
        <p:spPr bwMode="auto">
          <a:xfrm>
            <a:off x="281940" y="1160400"/>
            <a:ext cx="8686800" cy="49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457200" indent="-457200" algn="l" rtl="0" eaLnBrk="1" fontAlgn="base" hangingPunct="1">
              <a:spcBef>
                <a:spcPts val="844"/>
              </a:spcBef>
              <a:spcAft>
                <a:spcPct val="0"/>
              </a:spcAft>
              <a:buFont typeface="Arial" pitchFamily="34" charset="0"/>
              <a:buChar char="•"/>
              <a:defRPr sz="2800">
                <a:solidFill>
                  <a:srgbClr val="001337"/>
                </a:solidFill>
                <a:latin typeface="Times New Roman" pitchFamily="18" charset="0"/>
                <a:ea typeface="+mn-ea"/>
                <a:cs typeface="Times New Roman" pitchFamily="18" charset="0"/>
                <a:sym typeface="Georgia" pitchFamily="18" charset="0"/>
              </a:defRPr>
            </a:lvl1pPr>
            <a:lvl2pPr marL="160729" indent="-160729" algn="l" rtl="0" eaLnBrk="1" fontAlgn="base" hangingPunct="1">
              <a:lnSpc>
                <a:spcPct val="120000"/>
              </a:lnSpc>
              <a:spcBef>
                <a:spcPts val="844"/>
              </a:spcBef>
              <a:spcAft>
                <a:spcPct val="0"/>
              </a:spcAft>
              <a:buClr>
                <a:srgbClr val="001E3F"/>
              </a:buClr>
              <a:buSzPct val="100000"/>
              <a:buFont typeface="Georgia" pitchFamily="18" charset="0"/>
              <a:buChar char="•"/>
              <a:defRPr sz="2400">
                <a:solidFill>
                  <a:srgbClr val="001337"/>
                </a:solidFill>
                <a:latin typeface="Times New Roman" pitchFamily="18" charset="0"/>
                <a:ea typeface="+mn-ea"/>
                <a:cs typeface="Times New Roman" pitchFamily="18" charset="0"/>
                <a:sym typeface="Georgia" pitchFamily="18" charset="0"/>
              </a:defRPr>
            </a:lvl2pPr>
            <a:lvl3pPr marL="375034" indent="-160729" algn="l" rtl="0" eaLnBrk="1" fontAlgn="base" hangingPunct="1">
              <a:lnSpc>
                <a:spcPct val="120000"/>
              </a:lnSpc>
              <a:spcBef>
                <a:spcPts val="844"/>
              </a:spcBef>
              <a:spcAft>
                <a:spcPct val="0"/>
              </a:spcAft>
              <a:buClr>
                <a:srgbClr val="001E3F"/>
              </a:buClr>
              <a:buSzPct val="100000"/>
              <a:buFont typeface="Times New Roman" pitchFamily="18" charset="0"/>
              <a:buChar char="−"/>
              <a:defRPr sz="2400" i="0">
                <a:solidFill>
                  <a:srgbClr val="001337"/>
                </a:solidFill>
                <a:latin typeface="Times New Roman" pitchFamily="18" charset="0"/>
                <a:ea typeface="+mn-ea"/>
                <a:cs typeface="Times New Roman" pitchFamily="18" charset="0"/>
                <a:sym typeface="Georgia" pitchFamily="18" charset="0"/>
              </a:defRPr>
            </a:lvl3pPr>
            <a:lvl4pPr marL="589338" indent="-160729" algn="l" rtl="0" eaLnBrk="1" fontAlgn="base" hangingPunct="1">
              <a:lnSpc>
                <a:spcPct val="120000"/>
              </a:lnSpc>
              <a:spcBef>
                <a:spcPts val="844"/>
              </a:spcBef>
              <a:spcAft>
                <a:spcPct val="0"/>
              </a:spcAft>
              <a:buClr>
                <a:srgbClr val="001E3F"/>
              </a:buClr>
              <a:buSzPct val="100000"/>
              <a:buFont typeface="Times New Roman" pitchFamily="18" charset="0"/>
              <a:buChar char="−"/>
              <a:defRPr sz="2400" i="0">
                <a:solidFill>
                  <a:srgbClr val="001337"/>
                </a:solidFill>
                <a:latin typeface="Times New Roman" pitchFamily="18" charset="0"/>
                <a:ea typeface="+mn-ea"/>
                <a:cs typeface="Times New Roman" pitchFamily="18" charset="0"/>
                <a:sym typeface="Georgia" pitchFamily="18" charset="0"/>
              </a:defRPr>
            </a:lvl4pPr>
            <a:lvl5pPr marL="803643" indent="-160729" algn="l" rtl="0" eaLnBrk="1" fontAlgn="base" hangingPunct="1">
              <a:lnSpc>
                <a:spcPct val="120000"/>
              </a:lnSpc>
              <a:spcBef>
                <a:spcPts val="844"/>
              </a:spcBef>
              <a:spcAft>
                <a:spcPct val="0"/>
              </a:spcAft>
              <a:buClr>
                <a:srgbClr val="001E3F"/>
              </a:buClr>
              <a:buSzPct val="100000"/>
              <a:buFont typeface="Times New Roman" pitchFamily="18" charset="0"/>
              <a:buChar char="−"/>
              <a:defRPr sz="2000" i="0">
                <a:solidFill>
                  <a:srgbClr val="001337"/>
                </a:solidFill>
                <a:latin typeface="Times New Roman" pitchFamily="18" charset="0"/>
                <a:ea typeface="+mn-ea"/>
                <a:cs typeface="Times New Roman" pitchFamily="18" charset="0"/>
                <a:sym typeface="Georgia" pitchFamily="18" charset="0"/>
              </a:defRPr>
            </a:lvl5pPr>
            <a:lvl6pPr marL="1125101"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6pPr>
            <a:lvl7pPr marL="1446558"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7pPr>
            <a:lvl8pPr marL="1768015"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8pPr>
            <a:lvl9pPr marL="2089473" indent="-160729" algn="l" rtl="0" eaLnBrk="1" fontAlgn="base" hangingPunct="1">
              <a:lnSpc>
                <a:spcPts val="2531"/>
              </a:lnSpc>
              <a:spcBef>
                <a:spcPts val="844"/>
              </a:spcBef>
              <a:spcAft>
                <a:spcPct val="0"/>
              </a:spcAft>
              <a:buClr>
                <a:srgbClr val="FFFFFF"/>
              </a:buClr>
              <a:buSzPct val="171000"/>
              <a:buFont typeface="Georgia" pitchFamily="-65" charset="0"/>
              <a:buChar char="•"/>
              <a:defRPr i="1">
                <a:solidFill>
                  <a:srgbClr val="FFFFFF"/>
                </a:solidFill>
                <a:latin typeface="+mn-lt"/>
                <a:ea typeface="+mn-ea"/>
                <a:cs typeface="+mn-cs"/>
                <a:sym typeface="Georgia" pitchFamily="-65" charset="0"/>
              </a:defRPr>
            </a:lvl9pPr>
          </a:lstStyle>
          <a:p>
            <a:pPr defTabSz="914400">
              <a:spcBef>
                <a:spcPts val="0"/>
              </a:spcBef>
              <a:spcAft>
                <a:spcPts val="0"/>
              </a:spcAft>
            </a:pPr>
            <a:r>
              <a:rPr lang="en-US" sz="2200" dirty="0"/>
              <a:t>CIHR recommends accounting for gender as a sociocultural determinant of health in the clinical, health system and population health studies where appropriate. </a:t>
            </a:r>
          </a:p>
          <a:p>
            <a:pPr defTabSz="914400">
              <a:spcBef>
                <a:spcPts val="0"/>
              </a:spcBef>
              <a:spcAft>
                <a:spcPts val="0"/>
              </a:spcAft>
            </a:pPr>
            <a:endParaRPr lang="en-US" sz="2200" dirty="0"/>
          </a:p>
          <a:p>
            <a:pPr defTabSz="914400">
              <a:spcBef>
                <a:spcPts val="0"/>
              </a:spcBef>
              <a:spcAft>
                <a:spcPts val="0"/>
              </a:spcAft>
            </a:pPr>
            <a:r>
              <a:rPr lang="en-US" sz="2200" b="1" u="sng" dirty="0"/>
              <a:t>A strong SGBA plan: </a:t>
            </a:r>
          </a:p>
          <a:p>
            <a:pPr marL="689343" marR="0" lvl="4" indent="-342900">
              <a:lnSpc>
                <a:spcPct val="100000"/>
              </a:lnSpc>
              <a:spcBef>
                <a:spcPts val="0"/>
              </a:spcBef>
              <a:spcAft>
                <a:spcPts val="0"/>
              </a:spcAft>
              <a:buFont typeface="Arial" panose="020B0604020202020204" pitchFamily="34" charset="0"/>
              <a:buChar char="•"/>
            </a:pPr>
            <a:r>
              <a:rPr lang="en-US" sz="2200" dirty="0"/>
              <a:t>Reports what is known about gender, gender theories, and/or intersectionality in the field of study where relevant in the literature review </a:t>
            </a:r>
          </a:p>
          <a:p>
            <a:pPr marL="689343" marR="0" lvl="4" indent="-342900">
              <a:lnSpc>
                <a:spcPct val="100000"/>
              </a:lnSpc>
              <a:spcBef>
                <a:spcPts val="0"/>
              </a:spcBef>
              <a:spcAft>
                <a:spcPts val="0"/>
              </a:spcAft>
              <a:buFont typeface="Arial" panose="020B0604020202020204" pitchFamily="34" charset="0"/>
              <a:buChar char="•"/>
            </a:pPr>
            <a:r>
              <a:rPr lang="en-US" sz="2200" u="sng" dirty="0"/>
              <a:t>Describes how gender will be measured or investigated in the population under study </a:t>
            </a:r>
          </a:p>
          <a:p>
            <a:pPr marL="689343" marR="0" lvl="4" indent="-342900">
              <a:lnSpc>
                <a:spcPct val="100000"/>
              </a:lnSpc>
              <a:spcBef>
                <a:spcPts val="0"/>
              </a:spcBef>
              <a:spcAft>
                <a:spcPts val="0"/>
              </a:spcAft>
              <a:buFont typeface="Arial" panose="020B0604020202020204" pitchFamily="34" charset="0"/>
              <a:buChar char="•"/>
            </a:pPr>
            <a:r>
              <a:rPr lang="en-US" sz="2200" dirty="0"/>
              <a:t>Addresses and mitigates bias in recruitment strategies </a:t>
            </a:r>
          </a:p>
          <a:p>
            <a:pPr marL="689343" marR="0" lvl="4" indent="-342900">
              <a:lnSpc>
                <a:spcPct val="100000"/>
              </a:lnSpc>
              <a:spcBef>
                <a:spcPts val="0"/>
              </a:spcBef>
              <a:spcAft>
                <a:spcPts val="0"/>
              </a:spcAft>
              <a:buFont typeface="Arial" panose="020B0604020202020204" pitchFamily="34" charset="0"/>
              <a:buChar char="•"/>
            </a:pPr>
            <a:r>
              <a:rPr lang="en-US" sz="2200" dirty="0"/>
              <a:t>Describes how gendered sub-groups will be compared and that the findings will be reported separately in the results section</a:t>
            </a:r>
          </a:p>
          <a:p>
            <a:pPr marL="689343" marR="0" lvl="4" indent="-342900">
              <a:lnSpc>
                <a:spcPct val="100000"/>
              </a:lnSpc>
              <a:spcBef>
                <a:spcPts val="0"/>
              </a:spcBef>
              <a:spcAft>
                <a:spcPts val="0"/>
              </a:spcAft>
              <a:buFont typeface="Arial" panose="020B0604020202020204" pitchFamily="34" charset="0"/>
              <a:buChar char="•"/>
            </a:pPr>
            <a:r>
              <a:rPr lang="en-US" sz="2200" dirty="0"/>
              <a:t>Considers aspects affected by gender in the implementation and knowledge translation plan.</a:t>
            </a:r>
          </a:p>
          <a:p>
            <a:pPr defTabSz="914400"/>
            <a:endParaRPr lang="en-US" sz="2600" b="1" u="sng" kern="0" dirty="0"/>
          </a:p>
        </p:txBody>
      </p:sp>
    </p:spTree>
    <p:extLst>
      <p:ext uri="{BB962C8B-B14F-4D97-AF65-F5344CB8AC3E}">
        <p14:creationId xmlns:p14="http://schemas.microsoft.com/office/powerpoint/2010/main" val="114223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dirty="0">
                <a:solidFill>
                  <a:schemeClr val="bg1"/>
                </a:solidFill>
              </a:rPr>
            </a:br>
            <a:r>
              <a:rPr lang="en-CA" dirty="0">
                <a:solidFill>
                  <a:schemeClr val="bg1"/>
                </a:solidFill>
              </a:rPr>
              <a:t>SBGA Objective – Program Domains </a:t>
            </a:r>
            <a:br>
              <a:rPr lang="en-CA" dirty="0">
                <a:solidFill>
                  <a:schemeClr val="bg1"/>
                </a:solidFill>
              </a:rPr>
            </a:br>
            <a:endParaRPr lang="en-CA" dirty="0">
              <a:solidFill>
                <a:schemeClr val="bg1"/>
              </a:solidFill>
            </a:endParaRPr>
          </a:p>
        </p:txBody>
      </p:sp>
      <p:sp>
        <p:nvSpPr>
          <p:cNvPr id="4" name="Content Placeholder 3">
            <a:extLst>
              <a:ext uri="{FF2B5EF4-FFF2-40B4-BE49-F238E27FC236}">
                <a16:creationId xmlns:a16="http://schemas.microsoft.com/office/drawing/2014/main" id="{45285305-80A6-9630-CE7A-78F3F8EA0973}"/>
              </a:ext>
            </a:extLst>
          </p:cNvPr>
          <p:cNvSpPr>
            <a:spLocks noGrp="1"/>
          </p:cNvSpPr>
          <p:nvPr>
            <p:ph idx="1"/>
          </p:nvPr>
        </p:nvSpPr>
        <p:spPr>
          <a:xfrm>
            <a:off x="121920" y="843915"/>
            <a:ext cx="8686800" cy="4514850"/>
          </a:xfrm>
        </p:spPr>
        <p:txBody>
          <a:bodyPr/>
          <a:lstStyle/>
          <a:p>
            <a:pPr marL="0" marR="0" indent="0">
              <a:spcBef>
                <a:spcPts val="0"/>
              </a:spcBef>
              <a:spcAft>
                <a:spcPts val="0"/>
              </a:spcAft>
              <a:buNone/>
            </a:pPr>
            <a:endParaRPr lang="en-US" b="1" u="sng" dirty="0"/>
          </a:p>
          <a:p>
            <a:pPr marL="0" marR="0" indent="0">
              <a:spcBef>
                <a:spcPts val="0"/>
              </a:spcBef>
              <a:spcAft>
                <a:spcPts val="0"/>
              </a:spcAft>
              <a:buNone/>
            </a:pPr>
            <a:endParaRPr lang="en-US" u="sng" dirty="0"/>
          </a:p>
          <a:p>
            <a:pPr marL="548640" indent="0">
              <a:spcBef>
                <a:spcPts val="0"/>
              </a:spcBef>
              <a:spcAft>
                <a:spcPts val="0"/>
              </a:spcAft>
            </a:pPr>
            <a:r>
              <a:rPr lang="en-US" sz="3600" dirty="0"/>
              <a:t>The HeLTI SGBA objective is to integrate an SGBA into its program domains, namely, research study design and methods, data collection and analyses, knowledge translation and implementation, partnerships and patient/public involvement. </a:t>
            </a:r>
          </a:p>
        </p:txBody>
      </p:sp>
    </p:spTree>
    <p:extLst>
      <p:ext uri="{BB962C8B-B14F-4D97-AF65-F5344CB8AC3E}">
        <p14:creationId xmlns:p14="http://schemas.microsoft.com/office/powerpoint/2010/main" val="2082140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lide Master White">
  <a:themeElements>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fontScheme name="UT Engineering">
      <a:majorFont>
        <a:latin typeface="HelveticaNeueLT Std"/>
        <a:ea typeface="ヒラギノ角ゴ ProN W6"/>
        <a:cs typeface="ヒラギノ角ゴ ProN W6"/>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lnDef>
  </a:objectDefaults>
  <a:extraClrSchemeLst>
    <a:extraClrScheme>
      <a:clrScheme name="Text and Photo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White">
  <a:themeElements>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fontScheme name="UT Engineering">
      <a:majorFont>
        <a:latin typeface="HelveticaNeueLT Std"/>
        <a:ea typeface="ヒラギノ角ゴ ProN W6"/>
        <a:cs typeface="ヒラギノ角ゴ ProN W6"/>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lnDef>
  </a:objectDefaults>
  <a:extraClrSchemeLst>
    <a:extraClrScheme>
      <a:clrScheme name="Text and Photo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Slide Master White">
  <a:themeElements>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fontScheme name="UT Engineering">
      <a:majorFont>
        <a:latin typeface="HelveticaNeueLT Std"/>
        <a:ea typeface="ヒラギノ角ゴ ProN W6"/>
        <a:cs typeface="ヒラギノ角ゴ ProN W6"/>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lnDef>
  </a:objectDefaults>
  <a:extraClrSchemeLst>
    <a:extraClrScheme>
      <a:clrScheme name="Text and Photo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themeOverride>
</file>

<file path=ppt/theme/themeOverride2.xml><?xml version="1.0" encoding="utf-8"?>
<a:themeOverride xmlns:a="http://schemas.openxmlformats.org/drawingml/2006/main">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themeOverride>
</file>

<file path=ppt/theme/themeOverride3.xml><?xml version="1.0" encoding="utf-8"?>
<a:themeOverride xmlns:a="http://schemas.openxmlformats.org/drawingml/2006/main">
  <a:clrScheme name="University of Toronto Engineering">
    <a:dk1>
      <a:srgbClr val="081025"/>
    </a:dk1>
    <a:lt1>
      <a:sysClr val="window" lastClr="FFFFFF"/>
    </a:lt1>
    <a:dk2>
      <a:srgbClr val="081025"/>
    </a:dk2>
    <a:lt2>
      <a:srgbClr val="F3F3F3"/>
    </a:lt2>
    <a:accent1>
      <a:srgbClr val="0092D2"/>
    </a:accent1>
    <a:accent2>
      <a:srgbClr val="272727"/>
    </a:accent2>
    <a:accent3>
      <a:srgbClr val="F9C31B"/>
    </a:accent3>
    <a:accent4>
      <a:srgbClr val="BD3D22"/>
    </a:accent4>
    <a:accent5>
      <a:srgbClr val="46AE9D"/>
    </a:accent5>
    <a:accent6>
      <a:srgbClr val="D5DE37"/>
    </a:accent6>
    <a:hlink>
      <a:srgbClr val="0092D2"/>
    </a:hlink>
    <a:folHlink>
      <a:srgbClr val="888C89"/>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5538</TotalTime>
  <Words>2094</Words>
  <Application>Microsoft Office PowerPoint</Application>
  <PresentationFormat>On-screen Show (4:3)</PresentationFormat>
  <Paragraphs>112</Paragraphs>
  <Slides>16</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Calibri</vt:lpstr>
      <vt:lpstr>Calibri Light</vt:lpstr>
      <vt:lpstr>Georgia</vt:lpstr>
      <vt:lpstr>Gill Sans</vt:lpstr>
      <vt:lpstr>Helvetica Neue</vt:lpstr>
      <vt:lpstr>HelveticaNeueLT Std</vt:lpstr>
      <vt:lpstr>Times New Roman</vt:lpstr>
      <vt:lpstr>Wingdings</vt:lpstr>
      <vt:lpstr>1_Slide Master White</vt:lpstr>
      <vt:lpstr>Slide Master White</vt:lpstr>
      <vt:lpstr>8_Slide Master White</vt:lpstr>
      <vt:lpstr>PowerPoint Presentation</vt:lpstr>
      <vt:lpstr>CIHR Sex-and-Gender Based Analysis Mandate </vt:lpstr>
      <vt:lpstr>What is Sex-and-Gender Based Analysis?</vt:lpstr>
      <vt:lpstr>HeLTI SGBA Strategy </vt:lpstr>
      <vt:lpstr>How Sex and Gender Interact  throughout the Life Course</vt:lpstr>
      <vt:lpstr>How Sex, Gender, an other Factors  Interact in Nutrigenomics </vt:lpstr>
      <vt:lpstr> Sex as a Biological Variable </vt:lpstr>
      <vt:lpstr>Gender as a Social Determinant of Health</vt:lpstr>
      <vt:lpstr> SBGA Objective – Program Domains  </vt:lpstr>
      <vt:lpstr>Domain #1 – Research Design and Methods </vt:lpstr>
      <vt:lpstr>Domain #2 – Data Collection and Analysis  </vt:lpstr>
      <vt:lpstr>Domain #3 – Knowledge Translation  and Implementation </vt:lpstr>
      <vt:lpstr>Domain #4  – Partnerships and  Patient/Public Involvement </vt:lpstr>
      <vt:lpstr>Evaluating Sex and Gender Integration</vt:lpstr>
      <vt:lpstr> Acknowledgements </vt:lpstr>
      <vt:lpstr>Discussion and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Bertram</dc:creator>
  <cp:lastModifiedBy>Cindy-Lee Dennis</cp:lastModifiedBy>
  <cp:revision>188</cp:revision>
  <dcterms:created xsi:type="dcterms:W3CDTF">2019-10-11T09:52:03Z</dcterms:created>
  <dcterms:modified xsi:type="dcterms:W3CDTF">2023-04-16T06:33:19Z</dcterms:modified>
</cp:coreProperties>
</file>